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4" r:id="rId2"/>
  </p:sldMasterIdLst>
  <p:notesMasterIdLst>
    <p:notesMasterId r:id="rId31"/>
  </p:notesMasterIdLst>
  <p:handoutMasterIdLst>
    <p:handoutMasterId r:id="rId32"/>
  </p:handoutMasterIdLst>
  <p:sldIdLst>
    <p:sldId id="269" r:id="rId3"/>
    <p:sldId id="319" r:id="rId4"/>
    <p:sldId id="257" r:id="rId5"/>
    <p:sldId id="343" r:id="rId6"/>
    <p:sldId id="344" r:id="rId7"/>
    <p:sldId id="345" r:id="rId8"/>
    <p:sldId id="346" r:id="rId9"/>
    <p:sldId id="347" r:id="rId10"/>
    <p:sldId id="348" r:id="rId11"/>
    <p:sldId id="349" r:id="rId12"/>
    <p:sldId id="301" r:id="rId13"/>
    <p:sldId id="350" r:id="rId14"/>
    <p:sldId id="351" r:id="rId15"/>
    <p:sldId id="352" r:id="rId16"/>
    <p:sldId id="353" r:id="rId17"/>
    <p:sldId id="355" r:id="rId18"/>
    <p:sldId id="354" r:id="rId19"/>
    <p:sldId id="356" r:id="rId20"/>
    <p:sldId id="357" r:id="rId21"/>
    <p:sldId id="358" r:id="rId22"/>
    <p:sldId id="359" r:id="rId23"/>
    <p:sldId id="360" r:id="rId24"/>
    <p:sldId id="361" r:id="rId25"/>
    <p:sldId id="362" r:id="rId26"/>
    <p:sldId id="363" r:id="rId27"/>
    <p:sldId id="366" r:id="rId28"/>
    <p:sldId id="330" r:id="rId29"/>
    <p:sldId id="302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77" userDrawn="1">
          <p15:clr>
            <a:srgbClr val="A4A3A4"/>
          </p15:clr>
        </p15:guide>
        <p15:guide id="2" pos="740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drey BESNARDEAU" initials="AB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4059"/>
    <a:srgbClr val="3CAA8E"/>
    <a:srgbClr val="867D76"/>
    <a:srgbClr val="EAC385"/>
    <a:srgbClr val="A9D428"/>
    <a:srgbClr val="EDA13C"/>
    <a:srgbClr val="78698F"/>
    <a:srgbClr val="C74037"/>
    <a:srgbClr val="E6E6E6"/>
    <a:srgbClr val="5ECA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58" autoAdjust="0"/>
    <p:restoredTop sz="94261" autoAdjust="0"/>
  </p:normalViewPr>
  <p:slideViewPr>
    <p:cSldViewPr>
      <p:cViewPr varScale="1">
        <p:scale>
          <a:sx n="74" d="100"/>
          <a:sy n="74" d="100"/>
        </p:scale>
        <p:origin x="234" y="72"/>
      </p:cViewPr>
      <p:guideLst>
        <p:guide pos="277"/>
        <p:guide pos="7400"/>
        <p:guide orient="horz" pos="2160"/>
      </p:guideLst>
    </p:cSldViewPr>
  </p:slideViewPr>
  <p:notesTextViewPr>
    <p:cViewPr>
      <p:scale>
        <a:sx n="75" d="100"/>
        <a:sy n="75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180000" cy="18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49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F263D65D-6EB9-4C3C-A9CB-8B7C9B878C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0EE5F528-F4C5-4CD3-9FDC-2DD4737B68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E6D51-555F-4558-B708-B61FADE6606C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7BF51FE8-4002-4DFC-B899-5AD0C0C177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919" y="229394"/>
            <a:ext cx="606160" cy="60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20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5DDB6-6C2D-4324-AFAA-53CE2C665ABD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BB952902-CCDE-43F6-88A7-2AA0188DA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919" y="229394"/>
            <a:ext cx="606160" cy="60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46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23850" y="1587500"/>
            <a:ext cx="6210300" cy="34925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5DDB6-6C2D-4324-AFAA-53CE2C665ABD}" type="slidenum">
              <a:rPr lang="fr-FR" smtClean="0">
                <a:solidFill>
                  <a:prstClr val="black"/>
                </a:solidFill>
              </a:rPr>
              <a:pPr/>
              <a:t>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962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3850" y="1587500"/>
            <a:ext cx="6210300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5DDB6-6C2D-4324-AFAA-53CE2C665ABD}" type="slidenum">
              <a:rPr lang="fr-FR" smtClean="0">
                <a:solidFill>
                  <a:prstClr val="black"/>
                </a:solidFill>
              </a:rPr>
              <a:pPr/>
              <a:t>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272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F03F152-E288-4FFE-9759-C7057D6B6C73}"/>
              </a:ext>
            </a:extLst>
          </p:cNvPr>
          <p:cNvSpPr/>
          <p:nvPr userDrawn="1"/>
        </p:nvSpPr>
        <p:spPr>
          <a:xfrm>
            <a:off x="0" y="0"/>
            <a:ext cx="26379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913F60E8-1574-4674-BB0C-C4378F37B1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5999" y="2390226"/>
            <a:ext cx="8981248" cy="2114920"/>
          </a:xfrm>
          <a:noFill/>
        </p:spPr>
        <p:txBody>
          <a:bodyPr anchor="ctr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Titre de la </a:t>
            </a:r>
            <a:r>
              <a:rPr lang="en-GB" dirty="0" err="1"/>
              <a:t>présentation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7906B3A-BEF9-459F-A2ED-B20D9CDC8FD8}"/>
              </a:ext>
            </a:extLst>
          </p:cNvPr>
          <p:cNvSpPr/>
          <p:nvPr userDrawn="1"/>
        </p:nvSpPr>
        <p:spPr>
          <a:xfrm>
            <a:off x="2637900" y="2390226"/>
            <a:ext cx="119063" cy="2053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9D0EAE64-CA23-4F7B-8DC6-E3740CD75C2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0792" y="2559637"/>
            <a:ext cx="1369458" cy="1696062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="" xmlns:a16="http://schemas.microsoft.com/office/drawing/2014/main" id="{DFA46C24-5486-4DD8-B19C-E170EC70485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036000" y="2135977"/>
            <a:ext cx="763029" cy="138499"/>
          </a:xfrm>
        </p:spPr>
        <p:txBody>
          <a:bodyPr wrap="none" lIns="0" tIns="0" rIns="0" bIns="0">
            <a:spAutoFit/>
          </a:bodyPr>
          <a:lstStyle>
            <a:lvl1pPr>
              <a:defRPr sz="900" spc="300">
                <a:solidFill>
                  <a:schemeClr val="bg1"/>
                </a:solidFill>
              </a:defRPr>
            </a:lvl1pPr>
          </a:lstStyle>
          <a:p>
            <a:fld id="{EF89F9DA-405E-48EC-8555-B0874A1A363D}" type="datetime6">
              <a:rPr lang="en-GB" smtClean="0"/>
              <a:t>October 19</a:t>
            </a:fld>
            <a:endParaRPr lang="en-GB" dirty="0"/>
          </a:p>
        </p:txBody>
      </p:sp>
      <p:sp>
        <p:nvSpPr>
          <p:cNvPr id="11" name="Espace réservé du pied de page 3">
            <a:extLst>
              <a:ext uri="{FF2B5EF4-FFF2-40B4-BE49-F238E27FC236}">
                <a16:creationId xmlns="" xmlns:a16="http://schemas.microsoft.com/office/drawing/2014/main" id="{96703941-FFD7-41CF-87D6-F2B2F6EBB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28903" y="2135976"/>
            <a:ext cx="2688854" cy="138499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 vert="horz" wrap="none" lIns="180000" tIns="0" rIns="0" bIns="0" rtlCol="0" anchor="ctr">
            <a:spAutoFit/>
          </a:bodyPr>
          <a:lstStyle>
            <a:lvl1pPr>
              <a:defRPr lang="fr-FR" spc="300" smtClean="0">
                <a:solidFill>
                  <a:schemeClr val="bg1"/>
                </a:solidFill>
              </a:defRPr>
            </a:lvl1pPr>
          </a:lstStyle>
          <a:p>
            <a:r>
              <a:rPr lang="en-GB"/>
              <a:t>NAME OF THE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599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="" xmlns:a16="http://schemas.microsoft.com/office/drawing/2014/main" id="{96112FCB-C59D-4EF8-A3F4-220DFAEE3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NAME OF THE PRESENTATION</a:t>
            </a:r>
            <a:endParaRPr lang="en-GB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="" xmlns:a16="http://schemas.microsoft.com/office/drawing/2014/main" id="{9141CAEB-FEF2-4B0D-BD8C-1A6D6A438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DEAE1897-35B6-4A8D-8FD9-605CBF4DF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69579"/>
            <a:ext cx="11520000" cy="1125821"/>
          </a:xfrm>
          <a:blipFill>
            <a:blip r:embed="rId2"/>
            <a:stretch>
              <a:fillRect l="938" r="-938"/>
            </a:stretch>
          </a:blipFill>
        </p:spPr>
        <p:txBody>
          <a:bodyPr tIns="108000" bIns="0" anchor="t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/>
              <a:t>Modifiez le style du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2154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n the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53A0EE0-E236-48CC-A51B-AA53323C00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E7C1EB9D-4579-46E8-AAE3-FD83BAD738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0B8241A-757E-4272-A9DD-2937B65C0160}"/>
              </a:ext>
            </a:extLst>
          </p:cNvPr>
          <p:cNvSpPr/>
          <p:nvPr userDrawn="1"/>
        </p:nvSpPr>
        <p:spPr>
          <a:xfrm>
            <a:off x="11101388" y="6781801"/>
            <a:ext cx="1090612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53FA805-7A91-4F80-891E-C4712D9EF3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8362" y="6079331"/>
            <a:ext cx="506185" cy="623888"/>
          </a:xfrm>
          <a:prstGeom prst="rect">
            <a:avLst/>
          </a:prstGeom>
        </p:spPr>
      </p:pic>
      <p:sp>
        <p:nvSpPr>
          <p:cNvPr id="15" name="Espace réservé du pied de page 14">
            <a:extLst>
              <a:ext uri="{FF2B5EF4-FFF2-40B4-BE49-F238E27FC236}">
                <a16:creationId xmlns="" xmlns:a16="http://schemas.microsoft.com/office/drawing/2014/main" id="{E1741012-68DC-44CD-8DB6-C5A7CD04F2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NAME OF THE PRESENTATION</a:t>
            </a:r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260DD3C9-E70F-40AA-B603-6C3F5FB34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69579"/>
            <a:ext cx="11520000" cy="1125821"/>
          </a:xfrm>
          <a:blipFill>
            <a:blip r:embed="rId3"/>
            <a:stretch>
              <a:fillRect/>
            </a:stretch>
          </a:blipFill>
        </p:spPr>
        <p:txBody>
          <a:bodyPr lIns="0" tIns="108000" bIns="144000" anchor="t">
            <a:noAutofit/>
          </a:bodyPr>
          <a:lstStyle>
            <a:lvl1pPr algn="ctr">
              <a:lnSpc>
                <a:spcPct val="9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Modifiez le style du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2938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rea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4D6CB2A-8D4E-4547-9FD0-21DDBA4F20E6}"/>
              </a:ext>
            </a:extLst>
          </p:cNvPr>
          <p:cNvSpPr/>
          <p:nvPr userDrawn="1"/>
        </p:nvSpPr>
        <p:spPr>
          <a:xfrm>
            <a:off x="6096000" y="-2946"/>
            <a:ext cx="6096000" cy="68609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="" xmlns:a16="http://schemas.microsoft.com/office/drawing/2014/main" id="{96112FCB-C59D-4EF8-A3F4-220DFAEE3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NAME OF THE PRESENTATION</a:t>
            </a:r>
            <a:endParaRPr lang="en-GB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="" xmlns:a16="http://schemas.microsoft.com/office/drawing/2014/main" id="{9141CAEB-FEF2-4B0D-BD8C-1A6D6A438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DEAE1897-35B6-4A8D-8FD9-605CBF4DF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69579"/>
            <a:ext cx="11520000" cy="1125821"/>
          </a:xfrm>
          <a:blipFill>
            <a:blip r:embed="rId2"/>
            <a:stretch>
              <a:fillRect l="938" r="-938"/>
            </a:stretch>
          </a:blipFill>
        </p:spPr>
        <p:txBody>
          <a:bodyPr tIns="108000" bIns="0" anchor="t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/>
              <a:t>Modifiez le style du titre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0344623-07AE-4F77-AC7F-1C3D401B3C50}"/>
              </a:ext>
            </a:extLst>
          </p:cNvPr>
          <p:cNvSpPr/>
          <p:nvPr userDrawn="1"/>
        </p:nvSpPr>
        <p:spPr>
          <a:xfrm>
            <a:off x="11101388" y="6781801"/>
            <a:ext cx="1090612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Espace réservé du texte 2">
            <a:extLst>
              <a:ext uri="{FF2B5EF4-FFF2-40B4-BE49-F238E27FC236}">
                <a16:creationId xmlns="" xmlns:a16="http://schemas.microsoft.com/office/drawing/2014/main" id="{7FBB6511-F0A4-4F51-A96F-45C5673E6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0" y="1703388"/>
            <a:ext cx="5580000" cy="416941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GB" dirty="0"/>
              <a:t>Modifier les styles du </a:t>
            </a:r>
            <a:r>
              <a:rPr lang="en-GB" dirty="0" err="1"/>
              <a:t>texte</a:t>
            </a:r>
            <a:r>
              <a:rPr lang="en-GB" dirty="0"/>
              <a:t> du masque</a:t>
            </a:r>
          </a:p>
          <a:p>
            <a:pPr lvl="1"/>
            <a:r>
              <a:rPr lang="en-GB" dirty="0" err="1"/>
              <a:t>Deuxième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4142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visu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1">
            <a:extLst>
              <a:ext uri="{FF2B5EF4-FFF2-40B4-BE49-F238E27FC236}">
                <a16:creationId xmlns="" xmlns:a16="http://schemas.microsoft.com/office/drawing/2014/main" id="{617504D6-B7FC-4638-92E2-E3BF1447E8D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767"/>
            <a:ext cx="4064000" cy="6858000"/>
          </a:xfrm>
          <a:solidFill>
            <a:schemeClr val="bg2"/>
          </a:solidFill>
        </p:spPr>
        <p:txBody>
          <a:bodyPr/>
          <a:lstStyle/>
          <a:p>
            <a:endParaRPr lang="fr-FR"/>
          </a:p>
        </p:txBody>
      </p:sp>
      <p:sp>
        <p:nvSpPr>
          <p:cNvPr id="15" name="Picture Placeholder 11">
            <a:extLst>
              <a:ext uri="{FF2B5EF4-FFF2-40B4-BE49-F238E27FC236}">
                <a16:creationId xmlns="" xmlns:a16="http://schemas.microsoft.com/office/drawing/2014/main" id="{E2769F8F-8D96-4C6F-840C-1653F690DF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64000" y="0"/>
            <a:ext cx="4064000" cy="6858000"/>
          </a:xfrm>
          <a:solidFill>
            <a:schemeClr val="bg2"/>
          </a:solidFill>
        </p:spPr>
        <p:txBody>
          <a:bodyPr/>
          <a:lstStyle/>
          <a:p>
            <a:endParaRPr lang="fr-FR"/>
          </a:p>
        </p:txBody>
      </p:sp>
      <p:sp>
        <p:nvSpPr>
          <p:cNvPr id="23" name="Espace réservé pour une image  22">
            <a:extLst>
              <a:ext uri="{FF2B5EF4-FFF2-40B4-BE49-F238E27FC236}">
                <a16:creationId xmlns="" xmlns:a16="http://schemas.microsoft.com/office/drawing/2014/main" id="{4F6E51C4-94CC-4EE6-AF96-BAC836820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3524" y="0"/>
            <a:ext cx="4064000" cy="6858000"/>
          </a:xfrm>
          <a:custGeom>
            <a:avLst/>
            <a:gdLst>
              <a:gd name="connsiteX0" fmla="*/ 0 w 4064000"/>
              <a:gd name="connsiteY0" fmla="*/ 0 h 6858000"/>
              <a:gd name="connsiteX1" fmla="*/ 4064000 w 4064000"/>
              <a:gd name="connsiteY1" fmla="*/ 0 h 6858000"/>
              <a:gd name="connsiteX2" fmla="*/ 4064000 w 4064000"/>
              <a:gd name="connsiteY2" fmla="*/ 6781800 h 6858000"/>
              <a:gd name="connsiteX3" fmla="*/ 2973388 w 4064000"/>
              <a:gd name="connsiteY3" fmla="*/ 6781800 h 6858000"/>
              <a:gd name="connsiteX4" fmla="*/ 2973388 w 4064000"/>
              <a:gd name="connsiteY4" fmla="*/ 6858000 h 6858000"/>
              <a:gd name="connsiteX5" fmla="*/ 0 w 4064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000" h="6858000">
                <a:moveTo>
                  <a:pt x="0" y="0"/>
                </a:moveTo>
                <a:lnTo>
                  <a:pt x="4064000" y="0"/>
                </a:lnTo>
                <a:lnTo>
                  <a:pt x="4064000" y="6781800"/>
                </a:lnTo>
                <a:lnTo>
                  <a:pt x="2973388" y="6781800"/>
                </a:lnTo>
                <a:lnTo>
                  <a:pt x="297338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19" name="Espace réservé du texte 18">
            <a:extLst>
              <a:ext uri="{FF2B5EF4-FFF2-40B4-BE49-F238E27FC236}">
                <a16:creationId xmlns="" xmlns:a16="http://schemas.microsoft.com/office/drawing/2014/main" id="{B2690A34-0974-43D6-B0C5-474A2BAF0E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610" y="6035675"/>
            <a:ext cx="3780780" cy="313932"/>
          </a:xfrm>
        </p:spPr>
        <p:txBody>
          <a:bodyPr rIns="0">
            <a:sp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XXX</a:t>
            </a:r>
            <a:endParaRPr lang="en-GB" dirty="0"/>
          </a:p>
        </p:txBody>
      </p:sp>
      <p:sp>
        <p:nvSpPr>
          <p:cNvPr id="20" name="Espace réservé du texte 18">
            <a:extLst>
              <a:ext uri="{FF2B5EF4-FFF2-40B4-BE49-F238E27FC236}">
                <a16:creationId xmlns="" xmlns:a16="http://schemas.microsoft.com/office/drawing/2014/main" id="{A4715E07-B183-42FA-A0D1-A446772559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05610" y="6035675"/>
            <a:ext cx="3780780" cy="313932"/>
          </a:xfrm>
        </p:spPr>
        <p:txBody>
          <a:bodyPr rIns="0">
            <a:sp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XXX</a:t>
            </a:r>
            <a:endParaRPr lang="en-GB" dirty="0"/>
          </a:p>
        </p:txBody>
      </p:sp>
      <p:sp>
        <p:nvSpPr>
          <p:cNvPr id="21" name="Espace réservé du texte 18">
            <a:extLst>
              <a:ext uri="{FF2B5EF4-FFF2-40B4-BE49-F238E27FC236}">
                <a16:creationId xmlns="" xmlns:a16="http://schemas.microsoft.com/office/drawing/2014/main" id="{18A8F0D0-D2CA-4CEE-902B-5382BDE96D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5134" y="6035675"/>
            <a:ext cx="3780780" cy="313932"/>
          </a:xfrm>
        </p:spPr>
        <p:txBody>
          <a:bodyPr rIns="0">
            <a:sp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XXX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E7C1EB9D-4579-46E8-AAE3-FD83BAD738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0B8241A-757E-4272-A9DD-2937B65C0160}"/>
              </a:ext>
            </a:extLst>
          </p:cNvPr>
          <p:cNvSpPr/>
          <p:nvPr userDrawn="1"/>
        </p:nvSpPr>
        <p:spPr>
          <a:xfrm>
            <a:off x="11101388" y="6781801"/>
            <a:ext cx="1090612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265AEC4D-3FE4-4669-9057-62A226A08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69579"/>
            <a:ext cx="11520000" cy="1125821"/>
          </a:xfrm>
          <a:blipFill>
            <a:blip r:embed="rId2"/>
            <a:stretch>
              <a:fillRect/>
            </a:stretch>
          </a:blipFill>
        </p:spPr>
        <p:txBody>
          <a:bodyPr tIns="108000" bIns="144000" anchor="t">
            <a:noAutofit/>
          </a:bodyPr>
          <a:lstStyle>
            <a:lvl1pPr algn="ctr"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Modifiez le style du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3633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isuals dia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pour une image  17">
            <a:extLst>
              <a:ext uri="{FF2B5EF4-FFF2-40B4-BE49-F238E27FC236}">
                <a16:creationId xmlns="" xmlns:a16="http://schemas.microsoft.com/office/drawing/2014/main" id="{DA245EB1-A2B2-42AA-B486-C6F9B71A98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7356000" cy="6858000"/>
          </a:xfrm>
          <a:custGeom>
            <a:avLst/>
            <a:gdLst>
              <a:gd name="connsiteX0" fmla="*/ 0 w 7341938"/>
              <a:gd name="connsiteY0" fmla="*/ 0 h 6845300"/>
              <a:gd name="connsiteX1" fmla="*/ 7341938 w 7341938"/>
              <a:gd name="connsiteY1" fmla="*/ 0 h 6845300"/>
              <a:gd name="connsiteX2" fmla="*/ 7341938 w 7341938"/>
              <a:gd name="connsiteY2" fmla="*/ 26461 h 6845300"/>
              <a:gd name="connsiteX3" fmla="*/ 4845586 w 7341938"/>
              <a:gd name="connsiteY3" fmla="*/ 6845300 h 6845300"/>
              <a:gd name="connsiteX4" fmla="*/ 0 w 7341938"/>
              <a:gd name="connsiteY4" fmla="*/ 6845300 h 684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41938" h="6845300">
                <a:moveTo>
                  <a:pt x="0" y="0"/>
                </a:moveTo>
                <a:lnTo>
                  <a:pt x="7341938" y="0"/>
                </a:lnTo>
                <a:lnTo>
                  <a:pt x="7341938" y="26461"/>
                </a:lnTo>
                <a:lnTo>
                  <a:pt x="4845586" y="6845300"/>
                </a:lnTo>
                <a:lnTo>
                  <a:pt x="0" y="6845300"/>
                </a:lnTo>
                <a:close/>
              </a:path>
            </a:pathLst>
          </a:custGeom>
          <a:solidFill>
            <a:schemeClr val="bg2"/>
          </a:solidFill>
        </p:spPr>
        <p:txBody>
          <a:bodyPr vert="horz" wrap="square" lIns="0" tIns="45720" rIns="91440" bIns="45720" rtlCol="0">
            <a:no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25" name="Espace réservé pour une image  24">
            <a:extLst>
              <a:ext uri="{FF2B5EF4-FFF2-40B4-BE49-F238E27FC236}">
                <a16:creationId xmlns="" xmlns:a16="http://schemas.microsoft.com/office/drawing/2014/main" id="{A660113D-A03E-4519-85CD-3C8E97CB32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45586" y="0"/>
            <a:ext cx="7346414" cy="6858000"/>
          </a:xfrm>
          <a:custGeom>
            <a:avLst/>
            <a:gdLst>
              <a:gd name="connsiteX0" fmla="*/ 2508364 w 7341938"/>
              <a:gd name="connsiteY0" fmla="*/ 0 h 6851650"/>
              <a:gd name="connsiteX1" fmla="*/ 7341938 w 7341938"/>
              <a:gd name="connsiteY1" fmla="*/ 0 h 6851650"/>
              <a:gd name="connsiteX2" fmla="*/ 7341938 w 7341938"/>
              <a:gd name="connsiteY2" fmla="*/ 5883275 h 6851650"/>
              <a:gd name="connsiteX3" fmla="*/ 7341938 w 7341938"/>
              <a:gd name="connsiteY3" fmla="*/ 6775522 h 6851650"/>
              <a:gd name="connsiteX4" fmla="*/ 7341938 w 7341938"/>
              <a:gd name="connsiteY4" fmla="*/ 6781800 h 6851650"/>
              <a:gd name="connsiteX5" fmla="*/ 6255802 w 7341938"/>
              <a:gd name="connsiteY5" fmla="*/ 6781800 h 6851650"/>
              <a:gd name="connsiteX6" fmla="*/ 6255802 w 7341938"/>
              <a:gd name="connsiteY6" fmla="*/ 6851650 h 6851650"/>
              <a:gd name="connsiteX7" fmla="*/ 5935890 w 7341938"/>
              <a:gd name="connsiteY7" fmla="*/ 6851650 h 6851650"/>
              <a:gd name="connsiteX8" fmla="*/ 5570414 w 7341938"/>
              <a:gd name="connsiteY8" fmla="*/ 6851650 h 6851650"/>
              <a:gd name="connsiteX9" fmla="*/ 0 w 7341938"/>
              <a:gd name="connsiteY9" fmla="*/ 6851650 h 685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41938" h="6851650">
                <a:moveTo>
                  <a:pt x="2508364" y="0"/>
                </a:moveTo>
                <a:lnTo>
                  <a:pt x="7341938" y="0"/>
                </a:lnTo>
                <a:lnTo>
                  <a:pt x="7341938" y="5883275"/>
                </a:lnTo>
                <a:lnTo>
                  <a:pt x="7341938" y="6775522"/>
                </a:lnTo>
                <a:lnTo>
                  <a:pt x="7341938" y="6781800"/>
                </a:lnTo>
                <a:lnTo>
                  <a:pt x="6255802" y="6781800"/>
                </a:lnTo>
                <a:lnTo>
                  <a:pt x="6255802" y="6851650"/>
                </a:lnTo>
                <a:lnTo>
                  <a:pt x="5935890" y="6851650"/>
                </a:lnTo>
                <a:lnTo>
                  <a:pt x="5570414" y="6851650"/>
                </a:lnTo>
                <a:lnTo>
                  <a:pt x="0" y="685165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19" name="Espace réservé du texte 18">
            <a:extLst>
              <a:ext uri="{FF2B5EF4-FFF2-40B4-BE49-F238E27FC236}">
                <a16:creationId xmlns="" xmlns:a16="http://schemas.microsoft.com/office/drawing/2014/main" id="{B2690A34-0974-43D6-B0C5-474A2BAF0E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7610" y="6035675"/>
            <a:ext cx="3780780" cy="313932"/>
          </a:xfrm>
        </p:spPr>
        <p:txBody>
          <a:bodyPr rIns="0">
            <a:sp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XXX</a:t>
            </a:r>
            <a:endParaRPr lang="en-GB" dirty="0"/>
          </a:p>
        </p:txBody>
      </p:sp>
      <p:sp>
        <p:nvSpPr>
          <p:cNvPr id="21" name="Espace réservé du texte 18">
            <a:extLst>
              <a:ext uri="{FF2B5EF4-FFF2-40B4-BE49-F238E27FC236}">
                <a16:creationId xmlns="" xmlns:a16="http://schemas.microsoft.com/office/drawing/2014/main" id="{18A8F0D0-D2CA-4CEE-902B-5382BDE96D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49134" y="6035675"/>
            <a:ext cx="3780780" cy="313932"/>
          </a:xfrm>
        </p:spPr>
        <p:txBody>
          <a:bodyPr rIns="0">
            <a:sp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XXX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E7C1EB9D-4579-46E8-AAE3-FD83BAD738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F6ED6F0-F7E3-483A-B8E7-11FF8D7D6A8A}"/>
              </a:ext>
            </a:extLst>
          </p:cNvPr>
          <p:cNvSpPr/>
          <p:nvPr userDrawn="1"/>
        </p:nvSpPr>
        <p:spPr>
          <a:xfrm>
            <a:off x="11101388" y="6781801"/>
            <a:ext cx="1090612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DF2BF70A-E0FD-425C-A9C3-8C9BA39EA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69579"/>
            <a:ext cx="11520000" cy="1125821"/>
          </a:xfrm>
          <a:blipFill>
            <a:blip r:embed="rId2"/>
            <a:stretch>
              <a:fillRect/>
            </a:stretch>
          </a:blipFill>
        </p:spPr>
        <p:txBody>
          <a:bodyPr tIns="108000" bIns="144000" anchor="t">
            <a:noAutofit/>
          </a:bodyPr>
          <a:lstStyle>
            <a:lvl1pPr algn="ctr"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Modifiez</a:t>
            </a:r>
            <a:r>
              <a:rPr lang="en-GB" dirty="0"/>
              <a:t>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840186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isu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1">
            <a:extLst>
              <a:ext uri="{FF2B5EF4-FFF2-40B4-BE49-F238E27FC236}">
                <a16:creationId xmlns="" xmlns:a16="http://schemas.microsoft.com/office/drawing/2014/main" id="{617504D6-B7FC-4638-92E2-E3BF1447E8D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767"/>
            <a:ext cx="6096000" cy="6858000"/>
          </a:xfrm>
          <a:solidFill>
            <a:schemeClr val="bg2"/>
          </a:solidFill>
        </p:spPr>
        <p:txBody>
          <a:bodyPr/>
          <a:lstStyle/>
          <a:p>
            <a:endParaRPr lang="fr-FR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932C7D49-5A93-4769-AFEA-044C4A8216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1524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781801 h 6858000"/>
              <a:gd name="connsiteX3" fmla="*/ 5009864 w 6096000"/>
              <a:gd name="connsiteY3" fmla="*/ 6781801 h 6858000"/>
              <a:gd name="connsiteX4" fmla="*/ 5009864 w 6096000"/>
              <a:gd name="connsiteY4" fmla="*/ 6858000 h 6858000"/>
              <a:gd name="connsiteX5" fmla="*/ 0 w 6096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781801"/>
                </a:lnTo>
                <a:lnTo>
                  <a:pt x="5009864" y="6781801"/>
                </a:lnTo>
                <a:lnTo>
                  <a:pt x="500986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19" name="Espace réservé du texte 18">
            <a:extLst>
              <a:ext uri="{FF2B5EF4-FFF2-40B4-BE49-F238E27FC236}">
                <a16:creationId xmlns="" xmlns:a16="http://schemas.microsoft.com/office/drawing/2014/main" id="{B2690A34-0974-43D6-B0C5-474A2BAF0E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7610" y="6035675"/>
            <a:ext cx="3780780" cy="313932"/>
          </a:xfrm>
        </p:spPr>
        <p:txBody>
          <a:bodyPr rIns="0">
            <a:sp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XXX</a:t>
            </a:r>
            <a:endParaRPr lang="en-GB" dirty="0"/>
          </a:p>
        </p:txBody>
      </p:sp>
      <p:sp>
        <p:nvSpPr>
          <p:cNvPr id="21" name="Espace réservé du texte 18">
            <a:extLst>
              <a:ext uri="{FF2B5EF4-FFF2-40B4-BE49-F238E27FC236}">
                <a16:creationId xmlns="" xmlns:a16="http://schemas.microsoft.com/office/drawing/2014/main" id="{18A8F0D0-D2CA-4CEE-902B-5382BDE96D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49134" y="6035675"/>
            <a:ext cx="3780780" cy="313932"/>
          </a:xfrm>
        </p:spPr>
        <p:txBody>
          <a:bodyPr rIns="0">
            <a:sp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XXX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E7C1EB9D-4579-46E8-AAE3-FD83BAD738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F6ED6F0-F7E3-483A-B8E7-11FF8D7D6A8A}"/>
              </a:ext>
            </a:extLst>
          </p:cNvPr>
          <p:cNvSpPr/>
          <p:nvPr userDrawn="1"/>
        </p:nvSpPr>
        <p:spPr>
          <a:xfrm>
            <a:off x="11101388" y="6781801"/>
            <a:ext cx="1090612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DF2BF70A-E0FD-425C-A9C3-8C9BA39EA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69579"/>
            <a:ext cx="11520000" cy="1125821"/>
          </a:xfrm>
          <a:blipFill>
            <a:blip r:embed="rId2"/>
            <a:stretch>
              <a:fillRect/>
            </a:stretch>
          </a:blipFill>
        </p:spPr>
        <p:txBody>
          <a:bodyPr tIns="108000" bIns="144000" anchor="t">
            <a:noAutofit/>
          </a:bodyPr>
          <a:lstStyle>
            <a:lvl1pPr algn="ctr"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Modifiez le style du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6147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8">
            <a:extLst>
              <a:ext uri="{FF2B5EF4-FFF2-40B4-BE49-F238E27FC236}">
                <a16:creationId xmlns="" xmlns:a16="http://schemas.microsoft.com/office/drawing/2014/main" id="{D0B0D7E1-86B4-4CF6-A2A1-C2D59F3932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767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783568 h 6858000"/>
              <a:gd name="connsiteX3" fmla="*/ 11101388 w 12192000"/>
              <a:gd name="connsiteY3" fmla="*/ 6783568 h 6858000"/>
              <a:gd name="connsiteX4" fmla="*/ 11101388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783568"/>
                </a:lnTo>
                <a:lnTo>
                  <a:pt x="11101388" y="6783568"/>
                </a:lnTo>
                <a:lnTo>
                  <a:pt x="1110138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19" name="Espace réservé du texte 18">
            <a:extLst>
              <a:ext uri="{FF2B5EF4-FFF2-40B4-BE49-F238E27FC236}">
                <a16:creationId xmlns="" xmlns:a16="http://schemas.microsoft.com/office/drawing/2014/main" id="{B2690A34-0974-43D6-B0C5-474A2BAF0E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46805" y="6035675"/>
            <a:ext cx="5298390" cy="313932"/>
          </a:xfrm>
        </p:spPr>
        <p:txBody>
          <a:bodyPr wrap="square" rIns="0">
            <a:sp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XXX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E7C1EB9D-4579-46E8-AAE3-FD83BAD738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38DABCA-FD74-4DFB-B2E9-6283DAFEA9EC}"/>
              </a:ext>
            </a:extLst>
          </p:cNvPr>
          <p:cNvSpPr/>
          <p:nvPr userDrawn="1"/>
        </p:nvSpPr>
        <p:spPr>
          <a:xfrm>
            <a:off x="11101388" y="6781801"/>
            <a:ext cx="1090612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BF305560-F990-4784-8364-D5FE81D9B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69579"/>
            <a:ext cx="11520000" cy="1125821"/>
          </a:xfrm>
          <a:blipFill>
            <a:blip r:embed="rId2"/>
            <a:stretch>
              <a:fillRect/>
            </a:stretch>
          </a:blipFill>
        </p:spPr>
        <p:txBody>
          <a:bodyPr tIns="108000" bIns="144000" anchor="t">
            <a:noAutofit/>
          </a:bodyPr>
          <a:lstStyle>
            <a:lvl1pPr algn="ctr"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Modifiez le style du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0473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figur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C0B86883-D027-4D8A-8364-AA223BDF30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BF6BCE15-9B50-4760-95DD-5277A99F92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188362" y="6079331"/>
            <a:ext cx="506185" cy="6238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F135745-DC36-4622-91D5-C736F9011458}"/>
              </a:ext>
            </a:extLst>
          </p:cNvPr>
          <p:cNvSpPr/>
          <p:nvPr userDrawn="1"/>
        </p:nvSpPr>
        <p:spPr>
          <a:xfrm>
            <a:off x="11101388" y="6781801"/>
            <a:ext cx="1090612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A513CBF-24DC-4627-A9C0-032617D201D8}"/>
              </a:ext>
            </a:extLst>
          </p:cNvPr>
          <p:cNvSpPr/>
          <p:nvPr userDrawn="1"/>
        </p:nvSpPr>
        <p:spPr>
          <a:xfrm>
            <a:off x="477899" y="2257425"/>
            <a:ext cx="2674876" cy="333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B5B294C-67DB-420B-AB57-F9EDE0075B67}"/>
              </a:ext>
            </a:extLst>
          </p:cNvPr>
          <p:cNvSpPr/>
          <p:nvPr userDrawn="1"/>
        </p:nvSpPr>
        <p:spPr>
          <a:xfrm>
            <a:off x="3338217" y="2257425"/>
            <a:ext cx="2674876" cy="333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8909AC-AE8F-4DD2-8591-74C97C35F95D}"/>
              </a:ext>
            </a:extLst>
          </p:cNvPr>
          <p:cNvSpPr/>
          <p:nvPr userDrawn="1"/>
        </p:nvSpPr>
        <p:spPr>
          <a:xfrm>
            <a:off x="6185451" y="2257425"/>
            <a:ext cx="2674876" cy="333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D435EAB6-7C9B-4339-A986-ED5BCC5BC24A}"/>
              </a:ext>
            </a:extLst>
          </p:cNvPr>
          <p:cNvSpPr/>
          <p:nvPr userDrawn="1"/>
        </p:nvSpPr>
        <p:spPr>
          <a:xfrm>
            <a:off x="9039226" y="2257425"/>
            <a:ext cx="2674876" cy="333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5" name="Espace réservé du texte 23">
            <a:extLst>
              <a:ext uri="{FF2B5EF4-FFF2-40B4-BE49-F238E27FC236}">
                <a16:creationId xmlns="" xmlns:a16="http://schemas.microsoft.com/office/drawing/2014/main" id="{D22C8BD4-F63A-4390-84BD-0EE45BFF5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5430" y="3616414"/>
            <a:ext cx="2160450" cy="914400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fr-FR" sz="6000" b="1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XXX</a:t>
            </a:r>
            <a:endParaRPr lang="en-GB" dirty="0"/>
          </a:p>
        </p:txBody>
      </p:sp>
      <p:sp>
        <p:nvSpPr>
          <p:cNvPr id="26" name="Espace réservé du texte 23">
            <a:extLst>
              <a:ext uri="{FF2B5EF4-FFF2-40B4-BE49-F238E27FC236}">
                <a16:creationId xmlns="" xmlns:a16="http://schemas.microsoft.com/office/drawing/2014/main" id="{CAAF78CE-73CB-4723-BBEF-855D11B858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42664" y="3616414"/>
            <a:ext cx="2160450" cy="914400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fr-FR" sz="6000" b="1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XXX</a:t>
            </a:r>
            <a:endParaRPr lang="en-GB" dirty="0"/>
          </a:p>
        </p:txBody>
      </p:sp>
      <p:sp>
        <p:nvSpPr>
          <p:cNvPr id="27" name="Espace réservé du texte 23">
            <a:extLst>
              <a:ext uri="{FF2B5EF4-FFF2-40B4-BE49-F238E27FC236}">
                <a16:creationId xmlns="" xmlns:a16="http://schemas.microsoft.com/office/drawing/2014/main" id="{5BE217B0-5640-489A-99CD-89814185B7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96439" y="3616414"/>
            <a:ext cx="2160450" cy="914400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fr-FR" sz="6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XXX</a:t>
            </a:r>
            <a:endParaRPr lang="en-GB" dirty="0"/>
          </a:p>
        </p:txBody>
      </p:sp>
      <p:sp>
        <p:nvSpPr>
          <p:cNvPr id="28" name="Espace réservé du texte 23">
            <a:extLst>
              <a:ext uri="{FF2B5EF4-FFF2-40B4-BE49-F238E27FC236}">
                <a16:creationId xmlns="" xmlns:a16="http://schemas.microsoft.com/office/drawing/2014/main" id="{5552934F-672D-4D75-8920-60684CB42C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5112" y="3616414"/>
            <a:ext cx="2160450" cy="914400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fr-FR" sz="6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XXX</a:t>
            </a:r>
            <a:endParaRPr lang="en-GB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2F1F0FA1-7E5E-40F6-B1A2-B77524C9DE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5112" y="4606119"/>
            <a:ext cx="2160450" cy="622881"/>
          </a:xfrm>
        </p:spPr>
        <p:txBody>
          <a:bodyPr>
            <a:normAutofit/>
          </a:bodyPr>
          <a:lstStyle>
            <a:lvl1pPr marL="0" indent="0" algn="ctr">
              <a:buNone/>
              <a:defRPr sz="1400" b="0"/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Texte</a:t>
            </a:r>
            <a:endParaRPr lang="en-GB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DEEBB227-5AE4-48D1-98A6-69D192A958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95430" y="4606119"/>
            <a:ext cx="2160450" cy="622881"/>
          </a:xfrm>
        </p:spPr>
        <p:txBody>
          <a:bodyPr>
            <a:normAutofit/>
          </a:bodyPr>
          <a:lstStyle>
            <a:lvl1pPr marL="0" indent="0" algn="ctr">
              <a:buNone/>
              <a:defRPr sz="1400" b="0"/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Texte</a:t>
            </a:r>
            <a:endParaRPr lang="en-GB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="" xmlns:a16="http://schemas.microsoft.com/office/drawing/2014/main" id="{F6961EFD-7160-41CA-96C2-8AA7E09DB6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42664" y="4606119"/>
            <a:ext cx="2160450" cy="622881"/>
          </a:xfrm>
        </p:spPr>
        <p:txBody>
          <a:bodyPr>
            <a:normAutofit/>
          </a:bodyPr>
          <a:lstStyle>
            <a:lvl1pPr marL="0" indent="0" algn="ctr">
              <a:buNone/>
              <a:defRPr sz="1400" b="0"/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Texte</a:t>
            </a:r>
            <a:endParaRPr lang="en-GB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="" xmlns:a16="http://schemas.microsoft.com/office/drawing/2014/main" id="{62BC1751-D24D-4EEC-AF33-1ADD3D7A42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96439" y="4606119"/>
            <a:ext cx="2160450" cy="622881"/>
          </a:xfrm>
        </p:spPr>
        <p:txBody>
          <a:bodyPr>
            <a:normAutofit/>
          </a:bodyPr>
          <a:lstStyle>
            <a:lvl1pPr marL="0" indent="0" algn="ctr">
              <a:buNone/>
              <a:defRPr sz="1400" b="0"/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Texte</a:t>
            </a:r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="" xmlns:a16="http://schemas.microsoft.com/office/drawing/2014/main" id="{020A1C1A-8E75-4429-8394-48E6A9A50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69579"/>
            <a:ext cx="11520000" cy="1027099"/>
          </a:xfrm>
          <a:blipFill>
            <a:blip r:embed="rId3"/>
            <a:stretch>
              <a:fillRect/>
            </a:stretch>
          </a:blipFill>
        </p:spPr>
        <p:txBody>
          <a:bodyPr lIns="0" tIns="108000" bIns="144000" anchor="t">
            <a:noAutofit/>
          </a:bodyPr>
          <a:lstStyle>
            <a:lvl1pPr algn="ctr">
              <a:lnSpc>
                <a:spcPct val="9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Modifiez le style du titre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E7C1EB9D-4579-46E8-AAE3-FD83BAD738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vert="horz" wrap="none" lIns="91440" tIns="0" rIns="91440" bIns="0" rtlCol="0" anchor="ctr">
            <a:spAutoFit/>
          </a:bodyPr>
          <a:lstStyle>
            <a:lvl1pPr>
              <a:defRPr lang="fr-FR" smtClean="0"/>
            </a:lvl1pPr>
          </a:lstStyle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6C3D3A15-5847-4F56-B1ED-07E6679572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8362" y="6079331"/>
            <a:ext cx="506185" cy="623888"/>
          </a:xfrm>
          <a:prstGeom prst="rect">
            <a:avLst/>
          </a:prstGeom>
        </p:spPr>
      </p:pic>
      <p:sp>
        <p:nvSpPr>
          <p:cNvPr id="21" name="Espace réservé du pied de page 3">
            <a:extLst>
              <a:ext uri="{FF2B5EF4-FFF2-40B4-BE49-F238E27FC236}">
                <a16:creationId xmlns="" xmlns:a16="http://schemas.microsoft.com/office/drawing/2014/main" id="{ECEAE438-C453-4F08-9B66-62E2EC94E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6000" y="6356350"/>
            <a:ext cx="958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NAME OF THE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6428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informa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A7B3AA0A-3BE5-4E5D-99B8-AE2160F2CD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9DFD6BE0-3882-402B-ABE6-4C3E9E7C5B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188362" y="6079331"/>
            <a:ext cx="506185" cy="6238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EE042C2-4EA8-4785-9737-6E370E14BA48}"/>
              </a:ext>
            </a:extLst>
          </p:cNvPr>
          <p:cNvSpPr/>
          <p:nvPr userDrawn="1"/>
        </p:nvSpPr>
        <p:spPr>
          <a:xfrm>
            <a:off x="11101388" y="6781801"/>
            <a:ext cx="1090612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65841C9-95C5-40DF-B862-635F025C5F29}"/>
              </a:ext>
            </a:extLst>
          </p:cNvPr>
          <p:cNvSpPr/>
          <p:nvPr userDrawn="1"/>
        </p:nvSpPr>
        <p:spPr>
          <a:xfrm>
            <a:off x="2619022" y="1083733"/>
            <a:ext cx="6953956" cy="4690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09B863F-9D4D-4011-BC37-624A826494B1}"/>
              </a:ext>
            </a:extLst>
          </p:cNvPr>
          <p:cNvSpPr/>
          <p:nvPr userDrawn="1"/>
        </p:nvSpPr>
        <p:spPr>
          <a:xfrm>
            <a:off x="5816172" y="4357018"/>
            <a:ext cx="559657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D7FBF31D-5964-4BC3-B7B5-B8A077848A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1244" y="3837985"/>
            <a:ext cx="6389512" cy="424732"/>
          </a:xfrm>
        </p:spPr>
        <p:txBody>
          <a:bodyPr rIns="0" anchor="b">
            <a:spAutoFit/>
          </a:bodyPr>
          <a:lstStyle>
            <a:lvl1pPr marL="0" indent="0" algn="ctr">
              <a:buNone/>
              <a:defRPr sz="2400" cap="all" baseline="0"/>
            </a:lvl1pPr>
            <a:lvl2pPr marL="0" indent="0">
              <a:buNone/>
              <a:defRPr sz="2400"/>
            </a:lvl2pPr>
            <a:lvl3pPr marL="88900" indent="0">
              <a:buNone/>
              <a:defRPr sz="2400"/>
            </a:lvl3pPr>
            <a:lvl4pPr marL="0" indent="0">
              <a:buNone/>
              <a:defRPr sz="2400"/>
            </a:lvl4pPr>
            <a:lvl5pPr marL="88900" indent="0">
              <a:buNone/>
              <a:defRPr sz="2400"/>
            </a:lvl5pPr>
          </a:lstStyle>
          <a:p>
            <a:pPr lvl="0"/>
            <a:r>
              <a:rPr lang="en-GB"/>
              <a:t>Your text here</a:t>
            </a:r>
            <a:endParaRPr lang="en-GB" dirty="0"/>
          </a:p>
        </p:txBody>
      </p:sp>
      <p:sp>
        <p:nvSpPr>
          <p:cNvPr id="16" name="Text Placeholder 14">
            <a:extLst>
              <a:ext uri="{FF2B5EF4-FFF2-40B4-BE49-F238E27FC236}">
                <a16:creationId xmlns="" xmlns:a16="http://schemas.microsoft.com/office/drawing/2014/main" id="{40BAF786-FA06-464B-9942-9DA26E50F0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01244" y="4527521"/>
            <a:ext cx="6389512" cy="3139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600" b="0" cap="none" baseline="0"/>
            </a:lvl1pPr>
            <a:lvl2pPr marL="0" indent="0">
              <a:buNone/>
              <a:defRPr sz="2400"/>
            </a:lvl2pPr>
            <a:lvl3pPr marL="88900" indent="0">
              <a:buNone/>
              <a:defRPr sz="2400"/>
            </a:lvl3pPr>
            <a:lvl4pPr marL="0" indent="0">
              <a:buNone/>
              <a:defRPr sz="2400"/>
            </a:lvl4pPr>
            <a:lvl5pPr marL="88900" indent="0">
              <a:buNone/>
              <a:defRPr sz="2400"/>
            </a:lvl5pPr>
          </a:lstStyle>
          <a:p>
            <a:pPr lvl="0"/>
            <a:r>
              <a:rPr lang="en-GB"/>
              <a:t>Your text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6188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A7B3AA0A-3BE5-4E5D-99B8-AE2160F2CD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B88F34FF-8B48-49EC-86F0-D8C46DA6660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NAME OF THE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0810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[x3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316508A9-744D-4E7B-9FE4-59B4CD2283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1FC7DA10-1DFA-4749-A71E-07E5CD544E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NAME OF THE PRESENTATION</a:t>
            </a:r>
            <a:endParaRPr lang="en-GB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040AFA8F-D19E-4EF4-A57B-D262600141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1088" y="2694703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GB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="" xmlns:a16="http://schemas.microsoft.com/office/drawing/2014/main" id="{EF8D1796-0BB5-49F3-99E4-682A53D766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42496" y="2694703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02</a:t>
            </a:r>
            <a:endParaRPr lang="en-GB" dirty="0"/>
          </a:p>
        </p:txBody>
      </p:sp>
      <p:sp>
        <p:nvSpPr>
          <p:cNvPr id="11" name="Espace réservé du texte 8">
            <a:extLst>
              <a:ext uri="{FF2B5EF4-FFF2-40B4-BE49-F238E27FC236}">
                <a16:creationId xmlns="" xmlns:a16="http://schemas.microsoft.com/office/drawing/2014/main" id="{D5B66FC1-16B8-42C9-ADE0-A09FD3FAE1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23904" y="2694703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03</a:t>
            </a:r>
            <a:endParaRPr lang="en-GB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185F89B6-EC00-4D94-B556-3655A73C58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70976" y="3429000"/>
            <a:ext cx="2694624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A45D2D62-AC96-4399-B966-E0B5C80BC2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2384" y="3429000"/>
            <a:ext cx="2694624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EC722B0D-B255-46A7-BA86-AAF6D9D7DB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33792" y="3429000"/>
            <a:ext cx="2694624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FA74E62C-808E-4979-82E5-74629E897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69579"/>
            <a:ext cx="11520000" cy="1125821"/>
          </a:xfrm>
          <a:blipFill>
            <a:blip r:embed="rId2"/>
            <a:stretch>
              <a:fillRect/>
            </a:stretch>
          </a:blipFill>
        </p:spPr>
        <p:txBody>
          <a:bodyPr lIns="0" tIns="108000" bIns="0" anchor="t">
            <a:noAutofit/>
          </a:bodyPr>
          <a:lstStyle>
            <a:lvl1pPr algn="ctr">
              <a:lnSpc>
                <a:spcPct val="9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Modifiez le style du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1316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ackground Visua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A7B3AA0A-3BE5-4E5D-99B8-AE2160F2CD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9DFD6BE0-3882-402B-ABE6-4C3E9E7C5B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188362" y="6079331"/>
            <a:ext cx="506185" cy="6238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EE042C2-4EA8-4785-9737-6E370E14BA48}"/>
              </a:ext>
            </a:extLst>
          </p:cNvPr>
          <p:cNvSpPr/>
          <p:nvPr userDrawn="1"/>
        </p:nvSpPr>
        <p:spPr>
          <a:xfrm>
            <a:off x="11101388" y="6781801"/>
            <a:ext cx="1090612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0612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Modifier les styles du </a:t>
            </a:r>
            <a:r>
              <a:rPr lang="en-GB" dirty="0" err="1"/>
              <a:t>texte</a:t>
            </a:r>
            <a:r>
              <a:rPr lang="en-GB" dirty="0"/>
              <a:t> du masque</a:t>
            </a:r>
          </a:p>
          <a:p>
            <a:pPr lvl="1"/>
            <a:r>
              <a:rPr lang="en-GB" dirty="0" err="1"/>
              <a:t>Deuxième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Cinquième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© Copyright Bureau Veritas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439EA-7D26-4640-BF5B-123464F84CE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6"/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935" b="17750"/>
          <a:stretch/>
        </p:blipFill>
        <p:spPr>
          <a:xfrm>
            <a:off x="7720363" y="281043"/>
            <a:ext cx="4478588" cy="6576958"/>
          </a:xfrm>
          <a:prstGeom prst="rect">
            <a:avLst/>
          </a:prstGeom>
        </p:spPr>
      </p:pic>
      <p:sp>
        <p:nvSpPr>
          <p:cNvPr id="10" name="Forme libre : forme 9"/>
          <p:cNvSpPr/>
          <p:nvPr userDrawn="1"/>
        </p:nvSpPr>
        <p:spPr>
          <a:xfrm>
            <a:off x="-1" y="0"/>
            <a:ext cx="12192003" cy="6858000"/>
          </a:xfrm>
          <a:custGeom>
            <a:avLst/>
            <a:gdLst>
              <a:gd name="connsiteX0" fmla="*/ 90001 w 12192003"/>
              <a:gd name="connsiteY0" fmla="*/ 90000 h 6858000"/>
              <a:gd name="connsiteX1" fmla="*/ 90001 w 12192003"/>
              <a:gd name="connsiteY1" fmla="*/ 6768000 h 6858000"/>
              <a:gd name="connsiteX2" fmla="*/ 12102003 w 12192003"/>
              <a:gd name="connsiteY2" fmla="*/ 6768000 h 6858000"/>
              <a:gd name="connsiteX3" fmla="*/ 12102003 w 12192003"/>
              <a:gd name="connsiteY3" fmla="*/ 90000 h 6858000"/>
              <a:gd name="connsiteX4" fmla="*/ 0 w 12192003"/>
              <a:gd name="connsiteY4" fmla="*/ 0 h 6858000"/>
              <a:gd name="connsiteX5" fmla="*/ 12192002 w 12192003"/>
              <a:gd name="connsiteY5" fmla="*/ 0 h 6858000"/>
              <a:gd name="connsiteX6" fmla="*/ 12192002 w 12192003"/>
              <a:gd name="connsiteY6" fmla="*/ 0 h 6858000"/>
              <a:gd name="connsiteX7" fmla="*/ 12192003 w 12192003"/>
              <a:gd name="connsiteY7" fmla="*/ 0 h 6858000"/>
              <a:gd name="connsiteX8" fmla="*/ 12192003 w 12192003"/>
              <a:gd name="connsiteY8" fmla="*/ 6858000 h 6858000"/>
              <a:gd name="connsiteX9" fmla="*/ 12192002 w 12192003"/>
              <a:gd name="connsiteY9" fmla="*/ 6858000 h 6858000"/>
              <a:gd name="connsiteX10" fmla="*/ 12102003 w 12192003"/>
              <a:gd name="connsiteY10" fmla="*/ 6858000 h 6858000"/>
              <a:gd name="connsiteX11" fmla="*/ 90001 w 12192003"/>
              <a:gd name="connsiteY11" fmla="*/ 6858000 h 6858000"/>
              <a:gd name="connsiteX12" fmla="*/ 1 w 12192003"/>
              <a:gd name="connsiteY12" fmla="*/ 6858000 h 6858000"/>
              <a:gd name="connsiteX13" fmla="*/ 0 w 12192003"/>
              <a:gd name="connsiteY13" fmla="*/ 6858000 h 6858000"/>
              <a:gd name="connsiteX14" fmla="*/ 0 w 12192003"/>
              <a:gd name="connsiteY14" fmla="*/ 6768000 h 6858000"/>
              <a:gd name="connsiteX15" fmla="*/ 1 w 12192003"/>
              <a:gd name="connsiteY15" fmla="*/ 6768000 h 6858000"/>
              <a:gd name="connsiteX16" fmla="*/ 1 w 12192003"/>
              <a:gd name="connsiteY16" fmla="*/ 90000 h 6858000"/>
              <a:gd name="connsiteX17" fmla="*/ 0 w 12192003"/>
              <a:gd name="connsiteY17" fmla="*/ 90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92003" h="6858000">
                <a:moveTo>
                  <a:pt x="90001" y="90000"/>
                </a:moveTo>
                <a:lnTo>
                  <a:pt x="90001" y="6768000"/>
                </a:lnTo>
                <a:lnTo>
                  <a:pt x="12102003" y="6768000"/>
                </a:lnTo>
                <a:lnTo>
                  <a:pt x="12102003" y="90000"/>
                </a:lnTo>
                <a:close/>
                <a:moveTo>
                  <a:pt x="0" y="0"/>
                </a:moveTo>
                <a:lnTo>
                  <a:pt x="12192002" y="0"/>
                </a:lnTo>
                <a:lnTo>
                  <a:pt x="12192002" y="0"/>
                </a:lnTo>
                <a:lnTo>
                  <a:pt x="12192003" y="0"/>
                </a:lnTo>
                <a:lnTo>
                  <a:pt x="12192003" y="6858000"/>
                </a:lnTo>
                <a:lnTo>
                  <a:pt x="12192002" y="6858000"/>
                </a:lnTo>
                <a:lnTo>
                  <a:pt x="12102003" y="6858000"/>
                </a:lnTo>
                <a:lnTo>
                  <a:pt x="9000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768000"/>
                </a:lnTo>
                <a:lnTo>
                  <a:pt x="1" y="6768000"/>
                </a:lnTo>
                <a:lnTo>
                  <a:pt x="1" y="90000"/>
                </a:lnTo>
                <a:lnTo>
                  <a:pt x="0" y="9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310896" y="209916"/>
            <a:ext cx="462443" cy="259476"/>
          </a:xfrm>
        </p:spPr>
        <p:txBody>
          <a:bodyPr lIns="0" rIns="0"/>
          <a:lstStyle>
            <a:lvl1pPr algn="ctr">
              <a:defRPr sz="16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01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Modifiez</a:t>
            </a:r>
            <a:r>
              <a:rPr lang="en-GB" dirty="0"/>
              <a:t>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9999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Highlighted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53A0EE0-E236-48CC-A51B-AA53323C00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888DD00-2F2D-4271-B628-975C3030E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7C1EB9D-4579-46E8-AAE3-FD83BAD738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fr-FR" dirty="0">
                <a:solidFill>
                  <a:srgbClr val="333333">
                    <a:tint val="75000"/>
                  </a:srgbClr>
                </a:solidFill>
              </a:rPr>
              <a:t>Slide / </a:t>
            </a:r>
            <a:fld id="{3EA6A558-C4CA-4506-B5EC-E793D5AE9532}" type="slidenum">
              <a:rPr lang="fr-FR" smtClean="0">
                <a:solidFill>
                  <a:srgbClr val="333333">
                    <a:tint val="75000"/>
                  </a:srgbClr>
                </a:solidFill>
              </a:rPr>
              <a:pPr/>
              <a:t>‹#›</a:t>
            </a:fld>
            <a:endParaRPr lang="fr-FR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0B8241A-757E-4272-A9DD-2937B65C0160}"/>
              </a:ext>
            </a:extLst>
          </p:cNvPr>
          <p:cNvSpPr/>
          <p:nvPr userDrawn="1"/>
        </p:nvSpPr>
        <p:spPr>
          <a:xfrm>
            <a:off x="11101388" y="6781801"/>
            <a:ext cx="1090612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53FA805-7A91-4F80-891E-C4712D9EF3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62" y="6079331"/>
            <a:ext cx="506185" cy="62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61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F03F152-E288-4FFE-9759-C7057D6B6C73}"/>
              </a:ext>
            </a:extLst>
          </p:cNvPr>
          <p:cNvSpPr/>
          <p:nvPr userDrawn="1"/>
        </p:nvSpPr>
        <p:spPr>
          <a:xfrm>
            <a:off x="0" y="0"/>
            <a:ext cx="26379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913F60E8-1574-4674-BB0C-C4378F37B1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5999" y="2390226"/>
            <a:ext cx="8981248" cy="2114920"/>
          </a:xfrm>
          <a:noFill/>
        </p:spPr>
        <p:txBody>
          <a:bodyPr anchor="ctr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Titre de la </a:t>
            </a:r>
            <a:r>
              <a:rPr lang="en-GB" dirty="0" err="1"/>
              <a:t>présentation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7906B3A-BEF9-459F-A2ED-B20D9CDC8FD8}"/>
              </a:ext>
            </a:extLst>
          </p:cNvPr>
          <p:cNvSpPr/>
          <p:nvPr userDrawn="1"/>
        </p:nvSpPr>
        <p:spPr>
          <a:xfrm>
            <a:off x="2637900" y="2390226"/>
            <a:ext cx="119063" cy="2053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9D0EAE64-CA23-4F7B-8DC6-E3740CD75C2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0792" y="2559637"/>
            <a:ext cx="1369458" cy="1696062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="" xmlns:a16="http://schemas.microsoft.com/office/drawing/2014/main" id="{DFA46C24-5486-4DD8-B19C-E170EC70485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036000" y="2135977"/>
            <a:ext cx="763029" cy="138499"/>
          </a:xfrm>
        </p:spPr>
        <p:txBody>
          <a:bodyPr wrap="none" lIns="0" tIns="0" rIns="0" bIns="0">
            <a:spAutoFit/>
          </a:bodyPr>
          <a:lstStyle>
            <a:lvl1pPr>
              <a:defRPr sz="900" spc="300">
                <a:solidFill>
                  <a:schemeClr val="bg1"/>
                </a:solidFill>
              </a:defRPr>
            </a:lvl1pPr>
          </a:lstStyle>
          <a:p>
            <a:fld id="{EF89F9DA-405E-48EC-8555-B0874A1A363D}" type="datetime6">
              <a:rPr lang="en-GB" smtClean="0"/>
              <a:t>October 19</a:t>
            </a:fld>
            <a:endParaRPr lang="en-GB" dirty="0"/>
          </a:p>
        </p:txBody>
      </p:sp>
      <p:sp>
        <p:nvSpPr>
          <p:cNvPr id="11" name="Espace réservé du pied de page 3">
            <a:extLst>
              <a:ext uri="{FF2B5EF4-FFF2-40B4-BE49-F238E27FC236}">
                <a16:creationId xmlns="" xmlns:a16="http://schemas.microsoft.com/office/drawing/2014/main" id="{96703941-FFD7-41CF-87D6-F2B2F6EBB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28903" y="2135976"/>
            <a:ext cx="2688854" cy="138499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 vert="horz" wrap="none" lIns="180000" tIns="0" rIns="0" bIns="0" rtlCol="0" anchor="ctr">
            <a:spAutoFit/>
          </a:bodyPr>
          <a:lstStyle>
            <a:lvl1pPr>
              <a:defRPr lang="fr-FR" spc="300" smtClean="0">
                <a:solidFill>
                  <a:schemeClr val="bg1"/>
                </a:solidFill>
              </a:defRPr>
            </a:lvl1pPr>
          </a:lstStyle>
          <a:p>
            <a:r>
              <a:rPr lang="en-GB"/>
              <a:t>NAME OF THE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4218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[x3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316508A9-744D-4E7B-9FE4-59B4CD2283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1FC7DA10-1DFA-4749-A71E-07E5CD544E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NAME OF THE PRESENTATION</a:t>
            </a:r>
            <a:endParaRPr lang="en-GB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040AFA8F-D19E-4EF4-A57B-D262600141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1088" y="2694703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GB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="" xmlns:a16="http://schemas.microsoft.com/office/drawing/2014/main" id="{EF8D1796-0BB5-49F3-99E4-682A53D766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42496" y="2694703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02</a:t>
            </a:r>
            <a:endParaRPr lang="en-GB" dirty="0"/>
          </a:p>
        </p:txBody>
      </p:sp>
      <p:sp>
        <p:nvSpPr>
          <p:cNvPr id="11" name="Espace réservé du texte 8">
            <a:extLst>
              <a:ext uri="{FF2B5EF4-FFF2-40B4-BE49-F238E27FC236}">
                <a16:creationId xmlns="" xmlns:a16="http://schemas.microsoft.com/office/drawing/2014/main" id="{D5B66FC1-16B8-42C9-ADE0-A09FD3FAE1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23904" y="2694703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03</a:t>
            </a:r>
            <a:endParaRPr lang="en-GB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185F89B6-EC00-4D94-B556-3655A73C58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70976" y="3429000"/>
            <a:ext cx="2694624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A45D2D62-AC96-4399-B966-E0B5C80BC2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2384" y="3429000"/>
            <a:ext cx="2694624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EC722B0D-B255-46A7-BA86-AAF6D9D7DB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33792" y="3429000"/>
            <a:ext cx="2694624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FA74E62C-808E-4979-82E5-74629E897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69579"/>
            <a:ext cx="11520000" cy="1125821"/>
          </a:xfrm>
          <a:blipFill>
            <a:blip r:embed="rId2"/>
            <a:stretch>
              <a:fillRect/>
            </a:stretch>
          </a:blipFill>
        </p:spPr>
        <p:txBody>
          <a:bodyPr lIns="0" tIns="108000" bIns="0" anchor="t">
            <a:noAutofit/>
          </a:bodyPr>
          <a:lstStyle>
            <a:lvl1pPr algn="ctr">
              <a:lnSpc>
                <a:spcPct val="9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Modifiez le style du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866730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[x4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316508A9-744D-4E7B-9FE4-59B4CD2283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1FC7DA10-1DFA-4749-A71E-07E5CD544E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NAME OF THE PRESENTATION</a:t>
            </a:r>
            <a:endParaRPr lang="en-GB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040AFA8F-D19E-4EF4-A57B-D262600141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6910" y="2694703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GB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="" xmlns:a16="http://schemas.microsoft.com/office/drawing/2014/main" id="{EF8D1796-0BB5-49F3-99E4-682A53D766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7486" y="2694703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02</a:t>
            </a:r>
            <a:endParaRPr lang="en-GB" dirty="0"/>
          </a:p>
        </p:txBody>
      </p:sp>
      <p:sp>
        <p:nvSpPr>
          <p:cNvPr id="11" name="Espace réservé du texte 8">
            <a:extLst>
              <a:ext uri="{FF2B5EF4-FFF2-40B4-BE49-F238E27FC236}">
                <a16:creationId xmlns="" xmlns:a16="http://schemas.microsoft.com/office/drawing/2014/main" id="{D5B66FC1-16B8-42C9-ADE0-A09FD3FAE1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88062" y="2694703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03</a:t>
            </a:r>
            <a:endParaRPr lang="en-GB" dirty="0"/>
          </a:p>
        </p:txBody>
      </p:sp>
      <p:sp>
        <p:nvSpPr>
          <p:cNvPr id="12" name="Espace réservé du texte 8">
            <a:extLst>
              <a:ext uri="{FF2B5EF4-FFF2-40B4-BE49-F238E27FC236}">
                <a16:creationId xmlns="" xmlns:a16="http://schemas.microsoft.com/office/drawing/2014/main" id="{D2E83211-12F9-442A-A50D-F4F9713867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8639" y="2694703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04</a:t>
            </a:r>
            <a:endParaRPr lang="en-GB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185F89B6-EC00-4D94-B556-3655A73C58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99259" y="3429000"/>
            <a:ext cx="2209702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A45D2D62-AC96-4399-B966-E0B5C80BC2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19835" y="3429000"/>
            <a:ext cx="2209702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EC722B0D-B255-46A7-BA86-AAF6D9D7DB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40411" y="3429000"/>
            <a:ext cx="2209702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9" name="Espace réservé du texte 8">
            <a:extLst>
              <a:ext uri="{FF2B5EF4-FFF2-40B4-BE49-F238E27FC236}">
                <a16:creationId xmlns="" xmlns:a16="http://schemas.microsoft.com/office/drawing/2014/main" id="{61AFFE95-8AF7-4FD9-BF6F-B432D6673BE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60988" y="3429000"/>
            <a:ext cx="2209702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A4792205-FC62-4553-B142-4EF93EF09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69579"/>
            <a:ext cx="11520000" cy="1125821"/>
          </a:xfrm>
          <a:blipFill>
            <a:blip r:embed="rId2"/>
            <a:stretch>
              <a:fillRect/>
            </a:stretch>
          </a:blipFill>
        </p:spPr>
        <p:txBody>
          <a:bodyPr lIns="0" tIns="108000" bIns="144000" anchor="t">
            <a:noAutofit/>
          </a:bodyPr>
          <a:lstStyle>
            <a:lvl1pPr algn="ctr">
              <a:lnSpc>
                <a:spcPct val="9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Modifiez le style du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4114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[x5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316508A9-744D-4E7B-9FE4-59B4CD2283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1FC7DA10-1DFA-4749-A71E-07E5CD544E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NAME OF THE PRESENTATION</a:t>
            </a:r>
            <a:endParaRPr lang="en-GB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040AFA8F-D19E-4EF4-A57B-D262600141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5520" y="2157467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GB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="" xmlns:a16="http://schemas.microsoft.com/office/drawing/2014/main" id="{EF8D1796-0BB5-49F3-99E4-682A53D766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42496" y="2157467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02</a:t>
            </a:r>
            <a:endParaRPr lang="en-GB" dirty="0"/>
          </a:p>
        </p:txBody>
      </p:sp>
      <p:sp>
        <p:nvSpPr>
          <p:cNvPr id="11" name="Espace réservé du texte 8">
            <a:extLst>
              <a:ext uri="{FF2B5EF4-FFF2-40B4-BE49-F238E27FC236}">
                <a16:creationId xmlns="" xmlns:a16="http://schemas.microsoft.com/office/drawing/2014/main" id="{D5B66FC1-16B8-42C9-ADE0-A09FD3FAE1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9312" y="2157467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03</a:t>
            </a:r>
            <a:endParaRPr lang="en-GB" dirty="0"/>
          </a:p>
        </p:txBody>
      </p:sp>
      <p:sp>
        <p:nvSpPr>
          <p:cNvPr id="12" name="Espace réservé du texte 8">
            <a:extLst>
              <a:ext uri="{FF2B5EF4-FFF2-40B4-BE49-F238E27FC236}">
                <a16:creationId xmlns="" xmlns:a16="http://schemas.microsoft.com/office/drawing/2014/main" id="{D2E83211-12F9-442A-A50D-F4F9713867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22816" y="4170520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04</a:t>
            </a:r>
            <a:endParaRPr lang="en-GB" dirty="0"/>
          </a:p>
        </p:txBody>
      </p:sp>
      <p:sp>
        <p:nvSpPr>
          <p:cNvPr id="13" name="Espace réservé du texte 8">
            <a:extLst>
              <a:ext uri="{FF2B5EF4-FFF2-40B4-BE49-F238E27FC236}">
                <a16:creationId xmlns="" xmlns:a16="http://schemas.microsoft.com/office/drawing/2014/main" id="{537E036A-09FA-46FE-AEBC-6AB5A5444D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9792" y="4170520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05</a:t>
            </a:r>
            <a:endParaRPr lang="en-GB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185F89B6-EC00-4D94-B556-3655A73C58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69440" y="2891764"/>
            <a:ext cx="240656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A45D2D62-AC96-4399-B966-E0B5C80BC2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96416" y="2891764"/>
            <a:ext cx="240656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EC722B0D-B255-46A7-BA86-AAF6D9D7DB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13232" y="2891764"/>
            <a:ext cx="240656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9" name="Espace réservé du texte 8">
            <a:extLst>
              <a:ext uri="{FF2B5EF4-FFF2-40B4-BE49-F238E27FC236}">
                <a16:creationId xmlns="" xmlns:a16="http://schemas.microsoft.com/office/drawing/2014/main" id="{61AFFE95-8AF7-4FD9-BF6F-B432D6673BE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76736" y="4904817"/>
            <a:ext cx="240656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20" name="Espace réservé du texte 8">
            <a:extLst>
              <a:ext uri="{FF2B5EF4-FFF2-40B4-BE49-F238E27FC236}">
                <a16:creationId xmlns="" xmlns:a16="http://schemas.microsoft.com/office/drawing/2014/main" id="{11F63256-0C1C-4799-858F-B28C38060C7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03712" y="4905613"/>
            <a:ext cx="240656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3DCE6171-D685-4CFD-8072-5669F2FD3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69579"/>
            <a:ext cx="11520000" cy="1125821"/>
          </a:xfrm>
          <a:blipFill>
            <a:blip r:embed="rId2"/>
            <a:stretch>
              <a:fillRect/>
            </a:stretch>
          </a:blipFill>
        </p:spPr>
        <p:txBody>
          <a:bodyPr lIns="0" tIns="108000" bIns="144000" anchor="t">
            <a:noAutofit/>
          </a:bodyPr>
          <a:lstStyle>
            <a:lvl1pPr algn="ctr">
              <a:lnSpc>
                <a:spcPct val="9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Modifiez le style du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1655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[x6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316508A9-744D-4E7B-9FE4-59B4CD2283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1FC7DA10-1DFA-4749-A71E-07E5CD544E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NAME OF THE PRESENTATION</a:t>
            </a:r>
            <a:endParaRPr lang="en-GB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040AFA8F-D19E-4EF4-A57B-D262600141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5520" y="2157467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GB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="" xmlns:a16="http://schemas.microsoft.com/office/drawing/2014/main" id="{EF8D1796-0BB5-49F3-99E4-682A53D766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42496" y="2157467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02</a:t>
            </a:r>
            <a:endParaRPr lang="en-GB" dirty="0"/>
          </a:p>
        </p:txBody>
      </p:sp>
      <p:sp>
        <p:nvSpPr>
          <p:cNvPr id="11" name="Espace réservé du texte 8">
            <a:extLst>
              <a:ext uri="{FF2B5EF4-FFF2-40B4-BE49-F238E27FC236}">
                <a16:creationId xmlns="" xmlns:a16="http://schemas.microsoft.com/office/drawing/2014/main" id="{D5B66FC1-16B8-42C9-ADE0-A09FD3FAE1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9312" y="2157467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03</a:t>
            </a:r>
            <a:endParaRPr lang="en-GB" dirty="0"/>
          </a:p>
        </p:txBody>
      </p:sp>
      <p:sp>
        <p:nvSpPr>
          <p:cNvPr id="12" name="Espace réservé du texte 8">
            <a:extLst>
              <a:ext uri="{FF2B5EF4-FFF2-40B4-BE49-F238E27FC236}">
                <a16:creationId xmlns="" xmlns:a16="http://schemas.microsoft.com/office/drawing/2014/main" id="{D2E83211-12F9-442A-A50D-F4F9713867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15520" y="4170520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04</a:t>
            </a:r>
            <a:endParaRPr lang="en-GB" dirty="0"/>
          </a:p>
        </p:txBody>
      </p:sp>
      <p:sp>
        <p:nvSpPr>
          <p:cNvPr id="13" name="Espace réservé du texte 8">
            <a:extLst>
              <a:ext uri="{FF2B5EF4-FFF2-40B4-BE49-F238E27FC236}">
                <a16:creationId xmlns="" xmlns:a16="http://schemas.microsoft.com/office/drawing/2014/main" id="{537E036A-09FA-46FE-AEBC-6AB5A5444D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42496" y="4170520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05</a:t>
            </a:r>
            <a:endParaRPr lang="en-GB" dirty="0"/>
          </a:p>
        </p:txBody>
      </p:sp>
      <p:sp>
        <p:nvSpPr>
          <p:cNvPr id="14" name="Espace réservé du texte 8">
            <a:extLst>
              <a:ext uri="{FF2B5EF4-FFF2-40B4-BE49-F238E27FC236}">
                <a16:creationId xmlns="" xmlns:a16="http://schemas.microsoft.com/office/drawing/2014/main" id="{61C17977-40C0-46BE-97B0-39F6349F00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63532" y="4170520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06</a:t>
            </a:r>
            <a:endParaRPr lang="en-GB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185F89B6-EC00-4D94-B556-3655A73C58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16416" y="2891764"/>
            <a:ext cx="2512608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A45D2D62-AC96-4399-B966-E0B5C80BC2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3392" y="2891764"/>
            <a:ext cx="2512608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EC722B0D-B255-46A7-BA86-AAF6D9D7DB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60208" y="2891764"/>
            <a:ext cx="2512608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9" name="Espace réservé du texte 8">
            <a:extLst>
              <a:ext uri="{FF2B5EF4-FFF2-40B4-BE49-F238E27FC236}">
                <a16:creationId xmlns="" xmlns:a16="http://schemas.microsoft.com/office/drawing/2014/main" id="{61AFFE95-8AF7-4FD9-BF6F-B432D6673BE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16416" y="4904817"/>
            <a:ext cx="2512608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20" name="Espace réservé du texte 8">
            <a:extLst>
              <a:ext uri="{FF2B5EF4-FFF2-40B4-BE49-F238E27FC236}">
                <a16:creationId xmlns="" xmlns:a16="http://schemas.microsoft.com/office/drawing/2014/main" id="{11F63256-0C1C-4799-858F-B28C38060C7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43392" y="4905613"/>
            <a:ext cx="2512608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21" name="Espace réservé du texte 8">
            <a:extLst>
              <a:ext uri="{FF2B5EF4-FFF2-40B4-BE49-F238E27FC236}">
                <a16:creationId xmlns="" xmlns:a16="http://schemas.microsoft.com/office/drawing/2014/main" id="{5AA7E3C8-A0A4-440C-9977-14B17ED95C7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64428" y="4905613"/>
            <a:ext cx="2512608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="" xmlns:a16="http://schemas.microsoft.com/office/drawing/2014/main" id="{7B4BFDA5-F46A-4354-BB16-5EFE2434F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69579"/>
            <a:ext cx="11520000" cy="1125821"/>
          </a:xfrm>
          <a:blipFill>
            <a:blip r:embed="rId2"/>
            <a:stretch>
              <a:fillRect/>
            </a:stretch>
          </a:blipFill>
        </p:spPr>
        <p:txBody>
          <a:bodyPr lIns="0" tIns="108000" bIns="144000" anchor="t">
            <a:noAutofit/>
          </a:bodyPr>
          <a:lstStyle>
            <a:lvl1pPr algn="ctr">
              <a:lnSpc>
                <a:spcPct val="9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Modifiez le style du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5701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[x7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316508A9-744D-4E7B-9FE4-59B4CD2283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1FC7DA10-1DFA-4749-A71E-07E5CD544E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NAME OF THE PRESENTATION</a:t>
            </a:r>
            <a:endParaRPr lang="en-GB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040AFA8F-D19E-4EF4-A57B-D262600141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6910" y="2157467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GB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="" xmlns:a16="http://schemas.microsoft.com/office/drawing/2014/main" id="{EF8D1796-0BB5-49F3-99E4-682A53D766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7486" y="2157467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02</a:t>
            </a:r>
            <a:endParaRPr lang="en-GB" dirty="0"/>
          </a:p>
        </p:txBody>
      </p:sp>
      <p:sp>
        <p:nvSpPr>
          <p:cNvPr id="11" name="Espace réservé du texte 8">
            <a:extLst>
              <a:ext uri="{FF2B5EF4-FFF2-40B4-BE49-F238E27FC236}">
                <a16:creationId xmlns="" xmlns:a16="http://schemas.microsoft.com/office/drawing/2014/main" id="{D5B66FC1-16B8-42C9-ADE0-A09FD3FAE1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88062" y="2157467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03</a:t>
            </a:r>
            <a:endParaRPr lang="en-GB" dirty="0"/>
          </a:p>
        </p:txBody>
      </p:sp>
      <p:sp>
        <p:nvSpPr>
          <p:cNvPr id="12" name="Espace réservé du texte 8">
            <a:extLst>
              <a:ext uri="{FF2B5EF4-FFF2-40B4-BE49-F238E27FC236}">
                <a16:creationId xmlns="" xmlns:a16="http://schemas.microsoft.com/office/drawing/2014/main" id="{D2E83211-12F9-442A-A50D-F4F9713867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8639" y="2157467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04</a:t>
            </a:r>
            <a:endParaRPr lang="en-GB" dirty="0"/>
          </a:p>
        </p:txBody>
      </p:sp>
      <p:sp>
        <p:nvSpPr>
          <p:cNvPr id="13" name="Espace réservé du texte 8">
            <a:extLst>
              <a:ext uri="{FF2B5EF4-FFF2-40B4-BE49-F238E27FC236}">
                <a16:creationId xmlns="" xmlns:a16="http://schemas.microsoft.com/office/drawing/2014/main" id="{537E036A-09FA-46FE-AEBC-6AB5A5444D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91422" y="4170520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05</a:t>
            </a:r>
            <a:endParaRPr lang="en-GB" dirty="0"/>
          </a:p>
        </p:txBody>
      </p:sp>
      <p:sp>
        <p:nvSpPr>
          <p:cNvPr id="14" name="Espace réservé du texte 8">
            <a:extLst>
              <a:ext uri="{FF2B5EF4-FFF2-40B4-BE49-F238E27FC236}">
                <a16:creationId xmlns="" xmlns:a16="http://schemas.microsoft.com/office/drawing/2014/main" id="{61C17977-40C0-46BE-97B0-39F6349F00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16218" y="4170520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06</a:t>
            </a:r>
            <a:endParaRPr lang="en-GB" dirty="0"/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61FB88C-B080-440E-8F71-1D57A4FF51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41015" y="4170520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07</a:t>
            </a:r>
            <a:endParaRPr lang="en-GB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185F89B6-EC00-4D94-B556-3655A73C58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43660" y="2891764"/>
            <a:ext cx="212090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A45D2D62-AC96-4399-B966-E0B5C80BC2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64236" y="2891764"/>
            <a:ext cx="212090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EC722B0D-B255-46A7-BA86-AAF6D9D7DB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84812" y="2891764"/>
            <a:ext cx="212090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9" name="Espace réservé du texte 8">
            <a:extLst>
              <a:ext uri="{FF2B5EF4-FFF2-40B4-BE49-F238E27FC236}">
                <a16:creationId xmlns="" xmlns:a16="http://schemas.microsoft.com/office/drawing/2014/main" id="{61AFFE95-8AF7-4FD9-BF6F-B432D6673BE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05389" y="2891764"/>
            <a:ext cx="212090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20" name="Espace réservé du texte 8">
            <a:extLst>
              <a:ext uri="{FF2B5EF4-FFF2-40B4-BE49-F238E27FC236}">
                <a16:creationId xmlns="" xmlns:a16="http://schemas.microsoft.com/office/drawing/2014/main" id="{11F63256-0C1C-4799-858F-B28C38060C7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88172" y="4905613"/>
            <a:ext cx="212090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21" name="Espace réservé du texte 8">
            <a:extLst>
              <a:ext uri="{FF2B5EF4-FFF2-40B4-BE49-F238E27FC236}">
                <a16:creationId xmlns="" xmlns:a16="http://schemas.microsoft.com/office/drawing/2014/main" id="{5AA7E3C8-A0A4-440C-9977-14B17ED95C7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12968" y="4905613"/>
            <a:ext cx="212090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22" name="Espace réservé du texte 8">
            <a:extLst>
              <a:ext uri="{FF2B5EF4-FFF2-40B4-BE49-F238E27FC236}">
                <a16:creationId xmlns="" xmlns:a16="http://schemas.microsoft.com/office/drawing/2014/main" id="{5966FDE0-A72E-44C9-8A71-F43F582DA9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37765" y="4905613"/>
            <a:ext cx="212090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25" name="Title 1">
            <a:extLst>
              <a:ext uri="{FF2B5EF4-FFF2-40B4-BE49-F238E27FC236}">
                <a16:creationId xmlns="" xmlns:a16="http://schemas.microsoft.com/office/drawing/2014/main" id="{2C3CFA38-9AAA-41F1-BC58-42FE118F1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69579"/>
            <a:ext cx="11520000" cy="1125821"/>
          </a:xfrm>
          <a:blipFill>
            <a:blip r:embed="rId2"/>
            <a:stretch>
              <a:fillRect/>
            </a:stretch>
          </a:blipFill>
        </p:spPr>
        <p:txBody>
          <a:bodyPr lIns="0" tIns="108000" bIns="144000" anchor="t">
            <a:noAutofit/>
          </a:bodyPr>
          <a:lstStyle>
            <a:lvl1pPr algn="ctr">
              <a:lnSpc>
                <a:spcPct val="9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Modifiez le style du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6265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[x8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316508A9-744D-4E7B-9FE4-59B4CD2283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1FC7DA10-1DFA-4749-A71E-07E5CD544E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NAME OF THE PRESENTATION</a:t>
            </a:r>
            <a:endParaRPr lang="en-GB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040AFA8F-D19E-4EF4-A57B-D262600141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6910" y="2157467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GB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="" xmlns:a16="http://schemas.microsoft.com/office/drawing/2014/main" id="{EF8D1796-0BB5-49F3-99E4-682A53D766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7486" y="2157467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02</a:t>
            </a:r>
            <a:endParaRPr lang="en-GB" dirty="0"/>
          </a:p>
        </p:txBody>
      </p:sp>
      <p:sp>
        <p:nvSpPr>
          <p:cNvPr id="11" name="Espace réservé du texte 8">
            <a:extLst>
              <a:ext uri="{FF2B5EF4-FFF2-40B4-BE49-F238E27FC236}">
                <a16:creationId xmlns="" xmlns:a16="http://schemas.microsoft.com/office/drawing/2014/main" id="{D5B66FC1-16B8-42C9-ADE0-A09FD3FAE1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88062" y="2157467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03</a:t>
            </a:r>
            <a:endParaRPr lang="en-GB" dirty="0"/>
          </a:p>
        </p:txBody>
      </p:sp>
      <p:sp>
        <p:nvSpPr>
          <p:cNvPr id="12" name="Espace réservé du texte 8">
            <a:extLst>
              <a:ext uri="{FF2B5EF4-FFF2-40B4-BE49-F238E27FC236}">
                <a16:creationId xmlns="" xmlns:a16="http://schemas.microsoft.com/office/drawing/2014/main" id="{D2E83211-12F9-442A-A50D-F4F9713867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8639" y="2157467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04</a:t>
            </a:r>
            <a:endParaRPr lang="en-GB" dirty="0"/>
          </a:p>
        </p:txBody>
      </p:sp>
      <p:sp>
        <p:nvSpPr>
          <p:cNvPr id="13" name="Espace réservé du texte 8">
            <a:extLst>
              <a:ext uri="{FF2B5EF4-FFF2-40B4-BE49-F238E27FC236}">
                <a16:creationId xmlns="" xmlns:a16="http://schemas.microsoft.com/office/drawing/2014/main" id="{537E036A-09FA-46FE-AEBC-6AB5A5444D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46910" y="4170520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05</a:t>
            </a:r>
            <a:endParaRPr lang="en-GB" dirty="0"/>
          </a:p>
        </p:txBody>
      </p:sp>
      <p:sp>
        <p:nvSpPr>
          <p:cNvPr id="14" name="Espace réservé du texte 8">
            <a:extLst>
              <a:ext uri="{FF2B5EF4-FFF2-40B4-BE49-F238E27FC236}">
                <a16:creationId xmlns="" xmlns:a16="http://schemas.microsoft.com/office/drawing/2014/main" id="{61C17977-40C0-46BE-97B0-39F6349F00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1706" y="4170520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06</a:t>
            </a:r>
            <a:endParaRPr lang="en-GB" dirty="0"/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61FB88C-B080-440E-8F71-1D57A4FF51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96503" y="4170520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07</a:t>
            </a:r>
            <a:endParaRPr lang="en-GB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185F89B6-EC00-4D94-B556-3655A73C58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12220" y="2891764"/>
            <a:ext cx="198378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A45D2D62-AC96-4399-B966-E0B5C80BC2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32796" y="2891764"/>
            <a:ext cx="198378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EC722B0D-B255-46A7-BA86-AAF6D9D7DB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3372" y="2891764"/>
            <a:ext cx="198378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9" name="Espace réservé du texte 8">
            <a:extLst>
              <a:ext uri="{FF2B5EF4-FFF2-40B4-BE49-F238E27FC236}">
                <a16:creationId xmlns="" xmlns:a16="http://schemas.microsoft.com/office/drawing/2014/main" id="{61AFFE95-8AF7-4FD9-BF6F-B432D6673BE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73949" y="2891764"/>
            <a:ext cx="198378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20" name="Espace réservé du texte 8">
            <a:extLst>
              <a:ext uri="{FF2B5EF4-FFF2-40B4-BE49-F238E27FC236}">
                <a16:creationId xmlns="" xmlns:a16="http://schemas.microsoft.com/office/drawing/2014/main" id="{11F63256-0C1C-4799-858F-B28C38060C7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12220" y="4905613"/>
            <a:ext cx="198378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21" name="Espace réservé du texte 8">
            <a:extLst>
              <a:ext uri="{FF2B5EF4-FFF2-40B4-BE49-F238E27FC236}">
                <a16:creationId xmlns="" xmlns:a16="http://schemas.microsoft.com/office/drawing/2014/main" id="{5AA7E3C8-A0A4-440C-9977-14B17ED95C7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37016" y="4905613"/>
            <a:ext cx="198378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22" name="Espace réservé du texte 8">
            <a:extLst>
              <a:ext uri="{FF2B5EF4-FFF2-40B4-BE49-F238E27FC236}">
                <a16:creationId xmlns="" xmlns:a16="http://schemas.microsoft.com/office/drawing/2014/main" id="{5966FDE0-A72E-44C9-8A71-F43F582DA9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61813" y="4905613"/>
            <a:ext cx="198378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="" xmlns:a16="http://schemas.microsoft.com/office/drawing/2014/main" id="{23627032-EC31-41AD-AC08-DAEC3EBBC76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08639" y="4170520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08</a:t>
            </a:r>
            <a:endParaRPr lang="en-GB" dirty="0"/>
          </a:p>
        </p:txBody>
      </p:sp>
      <p:sp>
        <p:nvSpPr>
          <p:cNvPr id="26" name="Espace réservé du texte 8">
            <a:extLst>
              <a:ext uri="{FF2B5EF4-FFF2-40B4-BE49-F238E27FC236}">
                <a16:creationId xmlns="" xmlns:a16="http://schemas.microsoft.com/office/drawing/2014/main" id="{BCCFA221-1725-420C-AE4F-383D1A8E02D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73949" y="4905613"/>
            <a:ext cx="198378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27" name="Title 1">
            <a:extLst>
              <a:ext uri="{FF2B5EF4-FFF2-40B4-BE49-F238E27FC236}">
                <a16:creationId xmlns="" xmlns:a16="http://schemas.microsoft.com/office/drawing/2014/main" id="{2F0A313F-F68A-481D-BDE8-F3DA70D12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69579"/>
            <a:ext cx="11520000" cy="1125821"/>
          </a:xfrm>
          <a:blipFill>
            <a:blip r:embed="rId2"/>
            <a:stretch>
              <a:fillRect/>
            </a:stretch>
          </a:blipFill>
        </p:spPr>
        <p:txBody>
          <a:bodyPr lIns="0" tIns="108000" bIns="144000" anchor="t">
            <a:noAutofit/>
          </a:bodyPr>
          <a:lstStyle>
            <a:lvl1pPr algn="ctr">
              <a:lnSpc>
                <a:spcPct val="9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Modifiez le style du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1095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[x4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316508A9-744D-4E7B-9FE4-59B4CD2283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1FC7DA10-1DFA-4749-A71E-07E5CD544E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NAME OF THE PRESENTATION</a:t>
            </a:r>
            <a:endParaRPr lang="en-GB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040AFA8F-D19E-4EF4-A57B-D262600141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6910" y="2694703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GB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="" xmlns:a16="http://schemas.microsoft.com/office/drawing/2014/main" id="{EF8D1796-0BB5-49F3-99E4-682A53D766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7486" y="2694703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02</a:t>
            </a:r>
            <a:endParaRPr lang="en-GB" dirty="0"/>
          </a:p>
        </p:txBody>
      </p:sp>
      <p:sp>
        <p:nvSpPr>
          <p:cNvPr id="11" name="Espace réservé du texte 8">
            <a:extLst>
              <a:ext uri="{FF2B5EF4-FFF2-40B4-BE49-F238E27FC236}">
                <a16:creationId xmlns="" xmlns:a16="http://schemas.microsoft.com/office/drawing/2014/main" id="{D5B66FC1-16B8-42C9-ADE0-A09FD3FAE1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88062" y="2694703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03</a:t>
            </a:r>
            <a:endParaRPr lang="en-GB" dirty="0"/>
          </a:p>
        </p:txBody>
      </p:sp>
      <p:sp>
        <p:nvSpPr>
          <p:cNvPr id="12" name="Espace réservé du texte 8">
            <a:extLst>
              <a:ext uri="{FF2B5EF4-FFF2-40B4-BE49-F238E27FC236}">
                <a16:creationId xmlns="" xmlns:a16="http://schemas.microsoft.com/office/drawing/2014/main" id="{D2E83211-12F9-442A-A50D-F4F9713867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8639" y="2694703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04</a:t>
            </a:r>
            <a:endParaRPr lang="en-GB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185F89B6-EC00-4D94-B556-3655A73C58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99259" y="3429000"/>
            <a:ext cx="2209702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A45D2D62-AC96-4399-B966-E0B5C80BC2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19835" y="3429000"/>
            <a:ext cx="2209702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EC722B0D-B255-46A7-BA86-AAF6D9D7DB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40411" y="3429000"/>
            <a:ext cx="2209702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9" name="Espace réservé du texte 8">
            <a:extLst>
              <a:ext uri="{FF2B5EF4-FFF2-40B4-BE49-F238E27FC236}">
                <a16:creationId xmlns="" xmlns:a16="http://schemas.microsoft.com/office/drawing/2014/main" id="{61AFFE95-8AF7-4FD9-BF6F-B432D6673BE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60988" y="3429000"/>
            <a:ext cx="2209702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A4792205-FC62-4553-B142-4EF93EF09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69579"/>
            <a:ext cx="11520000" cy="1125821"/>
          </a:xfrm>
          <a:blipFill>
            <a:blip r:embed="rId2"/>
            <a:stretch>
              <a:fillRect/>
            </a:stretch>
          </a:blipFill>
        </p:spPr>
        <p:txBody>
          <a:bodyPr lIns="0" tIns="108000" bIns="144000" anchor="t">
            <a:noAutofit/>
          </a:bodyPr>
          <a:lstStyle>
            <a:lvl1pPr algn="ctr">
              <a:lnSpc>
                <a:spcPct val="9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Modifiez le style du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0715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C69AE9-5538-4CED-96BC-9E3CC207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69579"/>
            <a:ext cx="11520000" cy="1125821"/>
          </a:xfrm>
          <a:blipFill>
            <a:blip r:embed="rId2"/>
            <a:stretch>
              <a:fillRect l="938" r="-938"/>
            </a:stretch>
          </a:blipFill>
        </p:spPr>
        <p:txBody>
          <a:bodyPr lIns="90000" tIns="108000" bIns="0" anchor="t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dirty="0" err="1"/>
              <a:t>Modifiez</a:t>
            </a:r>
            <a:r>
              <a:rPr lang="en-GB" dirty="0"/>
              <a:t>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936127F1-FD95-4357-A7B5-CA9504632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0" y="1705200"/>
            <a:ext cx="11520000" cy="4167601"/>
          </a:xfrm>
        </p:spPr>
        <p:txBody>
          <a:bodyPr/>
          <a:lstStyle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</a:lstStyle>
          <a:p>
            <a:pPr lvl="0"/>
            <a:r>
              <a:rPr lang="en-GB" dirty="0"/>
              <a:t>Modifier les styles du </a:t>
            </a:r>
            <a:r>
              <a:rPr lang="en-GB" dirty="0" err="1"/>
              <a:t>texte</a:t>
            </a:r>
            <a:r>
              <a:rPr lang="en-GB" dirty="0"/>
              <a:t> du masque</a:t>
            </a:r>
          </a:p>
          <a:p>
            <a:pPr lvl="1"/>
            <a:r>
              <a:rPr lang="en-GB" dirty="0" err="1"/>
              <a:t>Deuxième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="" xmlns:a16="http://schemas.microsoft.com/office/drawing/2014/main" id="{BA1312D9-81A7-4FBA-9E44-636643A1B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NAME OF THE PRESENTATION</a:t>
            </a:r>
            <a:endParaRPr lang="en-GB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="" xmlns:a16="http://schemas.microsoft.com/office/drawing/2014/main" id="{778DB922-087F-4EFE-980D-3654B866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07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DA2E863-6C47-4EEA-B329-C4B63E77DB5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924675" cy="6858000"/>
          </a:xfrm>
          <a:solidFill>
            <a:schemeClr val="bg2"/>
          </a:solidFill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EA6F4497-1FE5-49E0-82F8-0BFDD1240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6000" y="2529000"/>
            <a:ext cx="4487300" cy="886397"/>
          </a:xfrm>
          <a:noFill/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Modifiez le style du titre</a:t>
            </a:r>
            <a:endParaRPr lang="en-GB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C33288B6-AD76-4094-B4FF-1660C4CF1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6000" y="3509738"/>
            <a:ext cx="4487300" cy="999262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Modifier les styles du texte du masque</a:t>
            </a:r>
            <a:endParaRPr lang="en-GB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F1EFD05A-EB04-4E51-B6F2-07BDE14CCC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2FBF328-7074-4AD0-990A-27C6D5ED03BE}"/>
              </a:ext>
            </a:extLst>
          </p:cNvPr>
          <p:cNvSpPr/>
          <p:nvPr userDrawn="1"/>
        </p:nvSpPr>
        <p:spPr>
          <a:xfrm>
            <a:off x="6924675" y="1686150"/>
            <a:ext cx="119063" cy="34621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="" xmlns:a16="http://schemas.microsoft.com/office/drawing/2014/main" id="{BBBB1B66-339E-4087-8235-743E7EA7C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56001" y="1686150"/>
            <a:ext cx="900000" cy="4828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9829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="" xmlns:a16="http://schemas.microsoft.com/office/drawing/2014/main" id="{96112FCB-C59D-4EF8-A3F4-220DFAEE3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NAME OF THE PRESENTATION</a:t>
            </a:r>
            <a:endParaRPr lang="en-GB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="" xmlns:a16="http://schemas.microsoft.com/office/drawing/2014/main" id="{9141CAEB-FEF2-4B0D-BD8C-1A6D6A438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DEAE1897-35B6-4A8D-8FD9-605CBF4DF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69579"/>
            <a:ext cx="11520000" cy="1125821"/>
          </a:xfrm>
          <a:blipFill>
            <a:blip r:embed="rId2"/>
            <a:stretch>
              <a:fillRect l="938" r="-938"/>
            </a:stretch>
          </a:blipFill>
        </p:spPr>
        <p:txBody>
          <a:bodyPr tIns="108000" bIns="0" anchor="t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/>
              <a:t>Modifiez le style du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5095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n the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53A0EE0-E236-48CC-A51B-AA53323C00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E7C1EB9D-4579-46E8-AAE3-FD83BAD738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0B8241A-757E-4272-A9DD-2937B65C0160}"/>
              </a:ext>
            </a:extLst>
          </p:cNvPr>
          <p:cNvSpPr/>
          <p:nvPr userDrawn="1"/>
        </p:nvSpPr>
        <p:spPr>
          <a:xfrm>
            <a:off x="11101388" y="6781801"/>
            <a:ext cx="1090612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53FA805-7A91-4F80-891E-C4712D9EF3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8362" y="6079331"/>
            <a:ext cx="506185" cy="623888"/>
          </a:xfrm>
          <a:prstGeom prst="rect">
            <a:avLst/>
          </a:prstGeom>
        </p:spPr>
      </p:pic>
      <p:sp>
        <p:nvSpPr>
          <p:cNvPr id="15" name="Espace réservé du pied de page 14">
            <a:extLst>
              <a:ext uri="{FF2B5EF4-FFF2-40B4-BE49-F238E27FC236}">
                <a16:creationId xmlns="" xmlns:a16="http://schemas.microsoft.com/office/drawing/2014/main" id="{E1741012-68DC-44CD-8DB6-C5A7CD04F2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NAME OF THE PRESENTATION</a:t>
            </a:r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260DD3C9-E70F-40AA-B603-6C3F5FB34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69579"/>
            <a:ext cx="11520000" cy="1125821"/>
          </a:xfrm>
          <a:blipFill>
            <a:blip r:embed="rId3"/>
            <a:stretch>
              <a:fillRect/>
            </a:stretch>
          </a:blipFill>
        </p:spPr>
        <p:txBody>
          <a:bodyPr lIns="0" tIns="108000" bIns="144000" anchor="t">
            <a:noAutofit/>
          </a:bodyPr>
          <a:lstStyle>
            <a:lvl1pPr algn="ctr">
              <a:lnSpc>
                <a:spcPct val="9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Modifiez le style du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8961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rea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4D6CB2A-8D4E-4547-9FD0-21DDBA4F20E6}"/>
              </a:ext>
            </a:extLst>
          </p:cNvPr>
          <p:cNvSpPr/>
          <p:nvPr userDrawn="1"/>
        </p:nvSpPr>
        <p:spPr>
          <a:xfrm>
            <a:off x="6096000" y="-2946"/>
            <a:ext cx="6096000" cy="68609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="" xmlns:a16="http://schemas.microsoft.com/office/drawing/2014/main" id="{96112FCB-C59D-4EF8-A3F4-220DFAEE3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NAME OF THE PRESENTATION</a:t>
            </a:r>
            <a:endParaRPr lang="en-GB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="" xmlns:a16="http://schemas.microsoft.com/office/drawing/2014/main" id="{9141CAEB-FEF2-4B0D-BD8C-1A6D6A438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DEAE1897-35B6-4A8D-8FD9-605CBF4DF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69579"/>
            <a:ext cx="11520000" cy="1125821"/>
          </a:xfrm>
          <a:blipFill>
            <a:blip r:embed="rId2"/>
            <a:stretch>
              <a:fillRect l="938" r="-938"/>
            </a:stretch>
          </a:blipFill>
        </p:spPr>
        <p:txBody>
          <a:bodyPr tIns="108000" bIns="0" anchor="t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/>
              <a:t>Modifiez le style du titre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0344623-07AE-4F77-AC7F-1C3D401B3C50}"/>
              </a:ext>
            </a:extLst>
          </p:cNvPr>
          <p:cNvSpPr/>
          <p:nvPr userDrawn="1"/>
        </p:nvSpPr>
        <p:spPr>
          <a:xfrm>
            <a:off x="11101388" y="6781801"/>
            <a:ext cx="1090612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Espace réservé du texte 2">
            <a:extLst>
              <a:ext uri="{FF2B5EF4-FFF2-40B4-BE49-F238E27FC236}">
                <a16:creationId xmlns="" xmlns:a16="http://schemas.microsoft.com/office/drawing/2014/main" id="{7FBB6511-F0A4-4F51-A96F-45C5673E6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0" y="1703388"/>
            <a:ext cx="5580000" cy="416941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GB" dirty="0"/>
              <a:t>Modifier les styles du </a:t>
            </a:r>
            <a:r>
              <a:rPr lang="en-GB" dirty="0" err="1"/>
              <a:t>texte</a:t>
            </a:r>
            <a:r>
              <a:rPr lang="en-GB" dirty="0"/>
              <a:t> du masque</a:t>
            </a:r>
          </a:p>
          <a:p>
            <a:pPr lvl="1"/>
            <a:r>
              <a:rPr lang="en-GB" dirty="0" err="1"/>
              <a:t>Deuxième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9070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visu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1">
            <a:extLst>
              <a:ext uri="{FF2B5EF4-FFF2-40B4-BE49-F238E27FC236}">
                <a16:creationId xmlns="" xmlns:a16="http://schemas.microsoft.com/office/drawing/2014/main" id="{617504D6-B7FC-4638-92E2-E3BF1447E8D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767"/>
            <a:ext cx="4064000" cy="6858000"/>
          </a:xfrm>
          <a:solidFill>
            <a:schemeClr val="bg2"/>
          </a:solidFill>
        </p:spPr>
        <p:txBody>
          <a:bodyPr/>
          <a:lstStyle/>
          <a:p>
            <a:endParaRPr lang="fr-FR"/>
          </a:p>
        </p:txBody>
      </p:sp>
      <p:sp>
        <p:nvSpPr>
          <p:cNvPr id="15" name="Picture Placeholder 11">
            <a:extLst>
              <a:ext uri="{FF2B5EF4-FFF2-40B4-BE49-F238E27FC236}">
                <a16:creationId xmlns="" xmlns:a16="http://schemas.microsoft.com/office/drawing/2014/main" id="{E2769F8F-8D96-4C6F-840C-1653F690DF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64000" y="0"/>
            <a:ext cx="4064000" cy="6858000"/>
          </a:xfrm>
          <a:solidFill>
            <a:schemeClr val="bg2"/>
          </a:solidFill>
        </p:spPr>
        <p:txBody>
          <a:bodyPr/>
          <a:lstStyle/>
          <a:p>
            <a:endParaRPr lang="fr-FR"/>
          </a:p>
        </p:txBody>
      </p:sp>
      <p:sp>
        <p:nvSpPr>
          <p:cNvPr id="23" name="Espace réservé pour une image  22">
            <a:extLst>
              <a:ext uri="{FF2B5EF4-FFF2-40B4-BE49-F238E27FC236}">
                <a16:creationId xmlns="" xmlns:a16="http://schemas.microsoft.com/office/drawing/2014/main" id="{4F6E51C4-94CC-4EE6-AF96-BAC836820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3524" y="0"/>
            <a:ext cx="4064000" cy="6858000"/>
          </a:xfrm>
          <a:custGeom>
            <a:avLst/>
            <a:gdLst>
              <a:gd name="connsiteX0" fmla="*/ 0 w 4064000"/>
              <a:gd name="connsiteY0" fmla="*/ 0 h 6858000"/>
              <a:gd name="connsiteX1" fmla="*/ 4064000 w 4064000"/>
              <a:gd name="connsiteY1" fmla="*/ 0 h 6858000"/>
              <a:gd name="connsiteX2" fmla="*/ 4064000 w 4064000"/>
              <a:gd name="connsiteY2" fmla="*/ 6781800 h 6858000"/>
              <a:gd name="connsiteX3" fmla="*/ 2973388 w 4064000"/>
              <a:gd name="connsiteY3" fmla="*/ 6781800 h 6858000"/>
              <a:gd name="connsiteX4" fmla="*/ 2973388 w 4064000"/>
              <a:gd name="connsiteY4" fmla="*/ 6858000 h 6858000"/>
              <a:gd name="connsiteX5" fmla="*/ 0 w 4064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000" h="6858000">
                <a:moveTo>
                  <a:pt x="0" y="0"/>
                </a:moveTo>
                <a:lnTo>
                  <a:pt x="4064000" y="0"/>
                </a:lnTo>
                <a:lnTo>
                  <a:pt x="4064000" y="6781800"/>
                </a:lnTo>
                <a:lnTo>
                  <a:pt x="2973388" y="6781800"/>
                </a:lnTo>
                <a:lnTo>
                  <a:pt x="297338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19" name="Espace réservé du texte 18">
            <a:extLst>
              <a:ext uri="{FF2B5EF4-FFF2-40B4-BE49-F238E27FC236}">
                <a16:creationId xmlns="" xmlns:a16="http://schemas.microsoft.com/office/drawing/2014/main" id="{B2690A34-0974-43D6-B0C5-474A2BAF0E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610" y="6035675"/>
            <a:ext cx="3780780" cy="313932"/>
          </a:xfrm>
        </p:spPr>
        <p:txBody>
          <a:bodyPr rIns="0">
            <a:sp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XXX</a:t>
            </a:r>
            <a:endParaRPr lang="en-GB" dirty="0"/>
          </a:p>
        </p:txBody>
      </p:sp>
      <p:sp>
        <p:nvSpPr>
          <p:cNvPr id="20" name="Espace réservé du texte 18">
            <a:extLst>
              <a:ext uri="{FF2B5EF4-FFF2-40B4-BE49-F238E27FC236}">
                <a16:creationId xmlns="" xmlns:a16="http://schemas.microsoft.com/office/drawing/2014/main" id="{A4715E07-B183-42FA-A0D1-A446772559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05610" y="6035675"/>
            <a:ext cx="3780780" cy="313932"/>
          </a:xfrm>
        </p:spPr>
        <p:txBody>
          <a:bodyPr rIns="0">
            <a:sp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XXX</a:t>
            </a:r>
            <a:endParaRPr lang="en-GB" dirty="0"/>
          </a:p>
        </p:txBody>
      </p:sp>
      <p:sp>
        <p:nvSpPr>
          <p:cNvPr id="21" name="Espace réservé du texte 18">
            <a:extLst>
              <a:ext uri="{FF2B5EF4-FFF2-40B4-BE49-F238E27FC236}">
                <a16:creationId xmlns="" xmlns:a16="http://schemas.microsoft.com/office/drawing/2014/main" id="{18A8F0D0-D2CA-4CEE-902B-5382BDE96D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5134" y="6035675"/>
            <a:ext cx="3780780" cy="313932"/>
          </a:xfrm>
        </p:spPr>
        <p:txBody>
          <a:bodyPr rIns="0">
            <a:sp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XXX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E7C1EB9D-4579-46E8-AAE3-FD83BAD738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0B8241A-757E-4272-A9DD-2937B65C0160}"/>
              </a:ext>
            </a:extLst>
          </p:cNvPr>
          <p:cNvSpPr/>
          <p:nvPr userDrawn="1"/>
        </p:nvSpPr>
        <p:spPr>
          <a:xfrm>
            <a:off x="11101388" y="6781801"/>
            <a:ext cx="1090612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265AEC4D-3FE4-4669-9057-62A226A08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69579"/>
            <a:ext cx="11520000" cy="1125821"/>
          </a:xfrm>
          <a:blipFill>
            <a:blip r:embed="rId2"/>
            <a:stretch>
              <a:fillRect/>
            </a:stretch>
          </a:blipFill>
        </p:spPr>
        <p:txBody>
          <a:bodyPr tIns="108000" bIns="144000" anchor="t">
            <a:noAutofit/>
          </a:bodyPr>
          <a:lstStyle>
            <a:lvl1pPr algn="ctr"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Modifiez le style du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2332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8">
            <a:extLst>
              <a:ext uri="{FF2B5EF4-FFF2-40B4-BE49-F238E27FC236}">
                <a16:creationId xmlns="" xmlns:a16="http://schemas.microsoft.com/office/drawing/2014/main" id="{D0B0D7E1-86B4-4CF6-A2A1-C2D59F3932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767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783568 h 6858000"/>
              <a:gd name="connsiteX3" fmla="*/ 11101388 w 12192000"/>
              <a:gd name="connsiteY3" fmla="*/ 6783568 h 6858000"/>
              <a:gd name="connsiteX4" fmla="*/ 11101388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783568"/>
                </a:lnTo>
                <a:lnTo>
                  <a:pt x="11101388" y="6783568"/>
                </a:lnTo>
                <a:lnTo>
                  <a:pt x="1110138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19" name="Espace réservé du texte 18">
            <a:extLst>
              <a:ext uri="{FF2B5EF4-FFF2-40B4-BE49-F238E27FC236}">
                <a16:creationId xmlns="" xmlns:a16="http://schemas.microsoft.com/office/drawing/2014/main" id="{B2690A34-0974-43D6-B0C5-474A2BAF0E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46805" y="6035675"/>
            <a:ext cx="5298390" cy="313932"/>
          </a:xfrm>
        </p:spPr>
        <p:txBody>
          <a:bodyPr wrap="square" rIns="0">
            <a:sp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XXX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E7C1EB9D-4579-46E8-AAE3-FD83BAD738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38DABCA-FD74-4DFB-B2E9-6283DAFEA9EC}"/>
              </a:ext>
            </a:extLst>
          </p:cNvPr>
          <p:cNvSpPr/>
          <p:nvPr userDrawn="1"/>
        </p:nvSpPr>
        <p:spPr>
          <a:xfrm>
            <a:off x="11101388" y="6781801"/>
            <a:ext cx="1090612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BF305560-F990-4784-8364-D5FE81D9B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69579"/>
            <a:ext cx="11520000" cy="1125821"/>
          </a:xfrm>
          <a:blipFill>
            <a:blip r:embed="rId2"/>
            <a:stretch>
              <a:fillRect/>
            </a:stretch>
          </a:blipFill>
        </p:spPr>
        <p:txBody>
          <a:bodyPr tIns="108000" bIns="144000" anchor="t">
            <a:noAutofit/>
          </a:bodyPr>
          <a:lstStyle>
            <a:lvl1pPr algn="ctr"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Modifiez le style du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4348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figur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C0B86883-D027-4D8A-8364-AA223BDF30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BF6BCE15-9B50-4760-95DD-5277A99F92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188362" y="6079331"/>
            <a:ext cx="506185" cy="6238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F135745-DC36-4622-91D5-C736F9011458}"/>
              </a:ext>
            </a:extLst>
          </p:cNvPr>
          <p:cNvSpPr/>
          <p:nvPr userDrawn="1"/>
        </p:nvSpPr>
        <p:spPr>
          <a:xfrm>
            <a:off x="11101388" y="6781801"/>
            <a:ext cx="1090612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A513CBF-24DC-4627-A9C0-032617D201D8}"/>
              </a:ext>
            </a:extLst>
          </p:cNvPr>
          <p:cNvSpPr/>
          <p:nvPr userDrawn="1"/>
        </p:nvSpPr>
        <p:spPr>
          <a:xfrm>
            <a:off x="477899" y="2257425"/>
            <a:ext cx="2674876" cy="333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B5B294C-67DB-420B-AB57-F9EDE0075B67}"/>
              </a:ext>
            </a:extLst>
          </p:cNvPr>
          <p:cNvSpPr/>
          <p:nvPr userDrawn="1"/>
        </p:nvSpPr>
        <p:spPr>
          <a:xfrm>
            <a:off x="3338217" y="2257425"/>
            <a:ext cx="2674876" cy="333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8909AC-AE8F-4DD2-8591-74C97C35F95D}"/>
              </a:ext>
            </a:extLst>
          </p:cNvPr>
          <p:cNvSpPr/>
          <p:nvPr userDrawn="1"/>
        </p:nvSpPr>
        <p:spPr>
          <a:xfrm>
            <a:off x="6185451" y="2257425"/>
            <a:ext cx="2674876" cy="333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D435EAB6-7C9B-4339-A986-ED5BCC5BC24A}"/>
              </a:ext>
            </a:extLst>
          </p:cNvPr>
          <p:cNvSpPr/>
          <p:nvPr userDrawn="1"/>
        </p:nvSpPr>
        <p:spPr>
          <a:xfrm>
            <a:off x="9039226" y="2257425"/>
            <a:ext cx="2674876" cy="333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5" name="Espace réservé du texte 23">
            <a:extLst>
              <a:ext uri="{FF2B5EF4-FFF2-40B4-BE49-F238E27FC236}">
                <a16:creationId xmlns="" xmlns:a16="http://schemas.microsoft.com/office/drawing/2014/main" id="{D22C8BD4-F63A-4390-84BD-0EE45BFF5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5430" y="3616414"/>
            <a:ext cx="2160450" cy="914400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fr-FR" sz="6000" b="1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XXX</a:t>
            </a:r>
            <a:endParaRPr lang="en-GB" dirty="0"/>
          </a:p>
        </p:txBody>
      </p:sp>
      <p:sp>
        <p:nvSpPr>
          <p:cNvPr id="26" name="Espace réservé du texte 23">
            <a:extLst>
              <a:ext uri="{FF2B5EF4-FFF2-40B4-BE49-F238E27FC236}">
                <a16:creationId xmlns="" xmlns:a16="http://schemas.microsoft.com/office/drawing/2014/main" id="{CAAF78CE-73CB-4723-BBEF-855D11B858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42664" y="3616414"/>
            <a:ext cx="2160450" cy="914400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fr-FR" sz="6000" b="1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XXX</a:t>
            </a:r>
            <a:endParaRPr lang="en-GB" dirty="0"/>
          </a:p>
        </p:txBody>
      </p:sp>
      <p:sp>
        <p:nvSpPr>
          <p:cNvPr id="27" name="Espace réservé du texte 23">
            <a:extLst>
              <a:ext uri="{FF2B5EF4-FFF2-40B4-BE49-F238E27FC236}">
                <a16:creationId xmlns="" xmlns:a16="http://schemas.microsoft.com/office/drawing/2014/main" id="{5BE217B0-5640-489A-99CD-89814185B7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96439" y="3616414"/>
            <a:ext cx="2160450" cy="914400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fr-FR" sz="6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XXX</a:t>
            </a:r>
            <a:endParaRPr lang="en-GB" dirty="0"/>
          </a:p>
        </p:txBody>
      </p:sp>
      <p:sp>
        <p:nvSpPr>
          <p:cNvPr id="28" name="Espace réservé du texte 23">
            <a:extLst>
              <a:ext uri="{FF2B5EF4-FFF2-40B4-BE49-F238E27FC236}">
                <a16:creationId xmlns="" xmlns:a16="http://schemas.microsoft.com/office/drawing/2014/main" id="{5552934F-672D-4D75-8920-60684CB42C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5112" y="3616414"/>
            <a:ext cx="2160450" cy="914400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fr-FR" sz="6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XXX</a:t>
            </a:r>
            <a:endParaRPr lang="en-GB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2F1F0FA1-7E5E-40F6-B1A2-B77524C9DE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5112" y="4606119"/>
            <a:ext cx="2160450" cy="622881"/>
          </a:xfrm>
        </p:spPr>
        <p:txBody>
          <a:bodyPr>
            <a:normAutofit/>
          </a:bodyPr>
          <a:lstStyle>
            <a:lvl1pPr marL="0" indent="0" algn="ctr">
              <a:buNone/>
              <a:defRPr sz="1400" b="0"/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Texte</a:t>
            </a:r>
            <a:endParaRPr lang="en-GB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DEEBB227-5AE4-48D1-98A6-69D192A958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95430" y="4606119"/>
            <a:ext cx="2160450" cy="622881"/>
          </a:xfrm>
        </p:spPr>
        <p:txBody>
          <a:bodyPr>
            <a:normAutofit/>
          </a:bodyPr>
          <a:lstStyle>
            <a:lvl1pPr marL="0" indent="0" algn="ctr">
              <a:buNone/>
              <a:defRPr sz="1400" b="0"/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Texte</a:t>
            </a:r>
            <a:endParaRPr lang="en-GB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="" xmlns:a16="http://schemas.microsoft.com/office/drawing/2014/main" id="{F6961EFD-7160-41CA-96C2-8AA7E09DB6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42664" y="4606119"/>
            <a:ext cx="2160450" cy="622881"/>
          </a:xfrm>
        </p:spPr>
        <p:txBody>
          <a:bodyPr>
            <a:normAutofit/>
          </a:bodyPr>
          <a:lstStyle>
            <a:lvl1pPr marL="0" indent="0" algn="ctr">
              <a:buNone/>
              <a:defRPr sz="1400" b="0"/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Texte</a:t>
            </a:r>
            <a:endParaRPr lang="en-GB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="" xmlns:a16="http://schemas.microsoft.com/office/drawing/2014/main" id="{62BC1751-D24D-4EEC-AF33-1ADD3D7A42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96439" y="4606119"/>
            <a:ext cx="2160450" cy="622881"/>
          </a:xfrm>
        </p:spPr>
        <p:txBody>
          <a:bodyPr>
            <a:normAutofit/>
          </a:bodyPr>
          <a:lstStyle>
            <a:lvl1pPr marL="0" indent="0" algn="ctr">
              <a:buNone/>
              <a:defRPr sz="1400" b="0"/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Texte</a:t>
            </a:r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="" xmlns:a16="http://schemas.microsoft.com/office/drawing/2014/main" id="{020A1C1A-8E75-4429-8394-48E6A9A50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69579"/>
            <a:ext cx="11520000" cy="1027099"/>
          </a:xfrm>
          <a:blipFill>
            <a:blip r:embed="rId3"/>
            <a:stretch>
              <a:fillRect/>
            </a:stretch>
          </a:blipFill>
        </p:spPr>
        <p:txBody>
          <a:bodyPr lIns="0" tIns="108000" bIns="144000" anchor="t">
            <a:noAutofit/>
          </a:bodyPr>
          <a:lstStyle>
            <a:lvl1pPr algn="ctr">
              <a:lnSpc>
                <a:spcPct val="9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Modifiez le style du titre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E7C1EB9D-4579-46E8-AAE3-FD83BAD738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vert="horz" wrap="none" lIns="91440" tIns="0" rIns="91440" bIns="0" rtlCol="0" anchor="ctr">
            <a:spAutoFit/>
          </a:bodyPr>
          <a:lstStyle>
            <a:lvl1pPr>
              <a:defRPr lang="fr-FR" smtClean="0"/>
            </a:lvl1pPr>
          </a:lstStyle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6C3D3A15-5847-4F56-B1ED-07E6679572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8362" y="6079331"/>
            <a:ext cx="506185" cy="623888"/>
          </a:xfrm>
          <a:prstGeom prst="rect">
            <a:avLst/>
          </a:prstGeom>
        </p:spPr>
      </p:pic>
      <p:sp>
        <p:nvSpPr>
          <p:cNvPr id="21" name="Espace réservé du pied de page 3">
            <a:extLst>
              <a:ext uri="{FF2B5EF4-FFF2-40B4-BE49-F238E27FC236}">
                <a16:creationId xmlns="" xmlns:a16="http://schemas.microsoft.com/office/drawing/2014/main" id="{ECEAE438-C453-4F08-9B66-62E2EC94E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6000" y="6356350"/>
            <a:ext cx="958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NAME OF THE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0952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informa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A7B3AA0A-3BE5-4E5D-99B8-AE2160F2CD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9DFD6BE0-3882-402B-ABE6-4C3E9E7C5B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188362" y="6079331"/>
            <a:ext cx="506185" cy="6238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EE042C2-4EA8-4785-9737-6E370E14BA48}"/>
              </a:ext>
            </a:extLst>
          </p:cNvPr>
          <p:cNvSpPr/>
          <p:nvPr userDrawn="1"/>
        </p:nvSpPr>
        <p:spPr>
          <a:xfrm>
            <a:off x="11101388" y="6781801"/>
            <a:ext cx="1090612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65841C9-95C5-40DF-B862-635F025C5F29}"/>
              </a:ext>
            </a:extLst>
          </p:cNvPr>
          <p:cNvSpPr/>
          <p:nvPr userDrawn="1"/>
        </p:nvSpPr>
        <p:spPr>
          <a:xfrm>
            <a:off x="2619022" y="1083733"/>
            <a:ext cx="6953956" cy="4690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09B863F-9D4D-4011-BC37-624A826494B1}"/>
              </a:ext>
            </a:extLst>
          </p:cNvPr>
          <p:cNvSpPr/>
          <p:nvPr userDrawn="1"/>
        </p:nvSpPr>
        <p:spPr>
          <a:xfrm>
            <a:off x="5816172" y="4357018"/>
            <a:ext cx="559657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D7FBF31D-5964-4BC3-B7B5-B8A077848A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1244" y="3837985"/>
            <a:ext cx="6389512" cy="424732"/>
          </a:xfrm>
        </p:spPr>
        <p:txBody>
          <a:bodyPr rIns="0" anchor="b">
            <a:spAutoFit/>
          </a:bodyPr>
          <a:lstStyle>
            <a:lvl1pPr marL="0" indent="0" algn="ctr">
              <a:buNone/>
              <a:defRPr sz="2400" cap="all" baseline="0"/>
            </a:lvl1pPr>
            <a:lvl2pPr marL="0" indent="0">
              <a:buNone/>
              <a:defRPr sz="2400"/>
            </a:lvl2pPr>
            <a:lvl3pPr marL="88900" indent="0">
              <a:buNone/>
              <a:defRPr sz="2400"/>
            </a:lvl3pPr>
            <a:lvl4pPr marL="0" indent="0">
              <a:buNone/>
              <a:defRPr sz="2400"/>
            </a:lvl4pPr>
            <a:lvl5pPr marL="88900" indent="0">
              <a:buNone/>
              <a:defRPr sz="2400"/>
            </a:lvl5pPr>
          </a:lstStyle>
          <a:p>
            <a:pPr lvl="0"/>
            <a:r>
              <a:rPr lang="en-GB"/>
              <a:t>Your text here</a:t>
            </a:r>
            <a:endParaRPr lang="en-GB" dirty="0"/>
          </a:p>
        </p:txBody>
      </p:sp>
      <p:sp>
        <p:nvSpPr>
          <p:cNvPr id="16" name="Text Placeholder 14">
            <a:extLst>
              <a:ext uri="{FF2B5EF4-FFF2-40B4-BE49-F238E27FC236}">
                <a16:creationId xmlns="" xmlns:a16="http://schemas.microsoft.com/office/drawing/2014/main" id="{40BAF786-FA06-464B-9942-9DA26E50F0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01244" y="4527521"/>
            <a:ext cx="6389512" cy="3139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600" b="0" cap="none" baseline="0"/>
            </a:lvl1pPr>
            <a:lvl2pPr marL="0" indent="0">
              <a:buNone/>
              <a:defRPr sz="2400"/>
            </a:lvl2pPr>
            <a:lvl3pPr marL="88900" indent="0">
              <a:buNone/>
              <a:defRPr sz="2400"/>
            </a:lvl3pPr>
            <a:lvl4pPr marL="0" indent="0">
              <a:buNone/>
              <a:defRPr sz="2400"/>
            </a:lvl4pPr>
            <a:lvl5pPr marL="88900" indent="0">
              <a:buNone/>
              <a:defRPr sz="2400"/>
            </a:lvl5pPr>
          </a:lstStyle>
          <a:p>
            <a:pPr lvl="0"/>
            <a:r>
              <a:rPr lang="en-GB"/>
              <a:t>Your text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2137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A7B3AA0A-3BE5-4E5D-99B8-AE2160F2CD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B88F34FF-8B48-49EC-86F0-D8C46DA6660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NAME OF THE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4253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[x5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316508A9-744D-4E7B-9FE4-59B4CD2283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1FC7DA10-1DFA-4749-A71E-07E5CD544E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NAME OF THE PRESENTATION</a:t>
            </a:r>
            <a:endParaRPr lang="en-GB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040AFA8F-D19E-4EF4-A57B-D262600141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5520" y="2157467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GB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="" xmlns:a16="http://schemas.microsoft.com/office/drawing/2014/main" id="{EF8D1796-0BB5-49F3-99E4-682A53D766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42496" y="2157467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02</a:t>
            </a:r>
            <a:endParaRPr lang="en-GB" dirty="0"/>
          </a:p>
        </p:txBody>
      </p:sp>
      <p:sp>
        <p:nvSpPr>
          <p:cNvPr id="11" name="Espace réservé du texte 8">
            <a:extLst>
              <a:ext uri="{FF2B5EF4-FFF2-40B4-BE49-F238E27FC236}">
                <a16:creationId xmlns="" xmlns:a16="http://schemas.microsoft.com/office/drawing/2014/main" id="{D5B66FC1-16B8-42C9-ADE0-A09FD3FAE1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9312" y="2157467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03</a:t>
            </a:r>
            <a:endParaRPr lang="en-GB" dirty="0"/>
          </a:p>
        </p:txBody>
      </p:sp>
      <p:sp>
        <p:nvSpPr>
          <p:cNvPr id="12" name="Espace réservé du texte 8">
            <a:extLst>
              <a:ext uri="{FF2B5EF4-FFF2-40B4-BE49-F238E27FC236}">
                <a16:creationId xmlns="" xmlns:a16="http://schemas.microsoft.com/office/drawing/2014/main" id="{D2E83211-12F9-442A-A50D-F4F9713867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22816" y="4170520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04</a:t>
            </a:r>
            <a:endParaRPr lang="en-GB" dirty="0"/>
          </a:p>
        </p:txBody>
      </p:sp>
      <p:sp>
        <p:nvSpPr>
          <p:cNvPr id="13" name="Espace réservé du texte 8">
            <a:extLst>
              <a:ext uri="{FF2B5EF4-FFF2-40B4-BE49-F238E27FC236}">
                <a16:creationId xmlns="" xmlns:a16="http://schemas.microsoft.com/office/drawing/2014/main" id="{537E036A-09FA-46FE-AEBC-6AB5A5444D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9792" y="4170520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05</a:t>
            </a:r>
            <a:endParaRPr lang="en-GB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185F89B6-EC00-4D94-B556-3655A73C58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69440" y="2891764"/>
            <a:ext cx="240656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A45D2D62-AC96-4399-B966-E0B5C80BC2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96416" y="2891764"/>
            <a:ext cx="240656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EC722B0D-B255-46A7-BA86-AAF6D9D7DB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13232" y="2891764"/>
            <a:ext cx="240656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9" name="Espace réservé du texte 8">
            <a:extLst>
              <a:ext uri="{FF2B5EF4-FFF2-40B4-BE49-F238E27FC236}">
                <a16:creationId xmlns="" xmlns:a16="http://schemas.microsoft.com/office/drawing/2014/main" id="{61AFFE95-8AF7-4FD9-BF6F-B432D6673BE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76736" y="4904817"/>
            <a:ext cx="240656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20" name="Espace réservé du texte 8">
            <a:extLst>
              <a:ext uri="{FF2B5EF4-FFF2-40B4-BE49-F238E27FC236}">
                <a16:creationId xmlns="" xmlns:a16="http://schemas.microsoft.com/office/drawing/2014/main" id="{11F63256-0C1C-4799-858F-B28C38060C7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03712" y="4905613"/>
            <a:ext cx="240656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3DCE6171-D685-4CFD-8072-5669F2FD3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69579"/>
            <a:ext cx="11520000" cy="1125821"/>
          </a:xfrm>
          <a:blipFill>
            <a:blip r:embed="rId2"/>
            <a:stretch>
              <a:fillRect/>
            </a:stretch>
          </a:blipFill>
        </p:spPr>
        <p:txBody>
          <a:bodyPr lIns="0" tIns="108000" bIns="144000" anchor="t">
            <a:noAutofit/>
          </a:bodyPr>
          <a:lstStyle>
            <a:lvl1pPr algn="ctr">
              <a:lnSpc>
                <a:spcPct val="9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Modifiez le style du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8250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ackground Visua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A7B3AA0A-3BE5-4E5D-99B8-AE2160F2CD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9DFD6BE0-3882-402B-ABE6-4C3E9E7C5B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188362" y="6079331"/>
            <a:ext cx="506185" cy="6238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EE042C2-4EA8-4785-9737-6E370E14BA48}"/>
              </a:ext>
            </a:extLst>
          </p:cNvPr>
          <p:cNvSpPr/>
          <p:nvPr userDrawn="1"/>
        </p:nvSpPr>
        <p:spPr>
          <a:xfrm>
            <a:off x="11101388" y="6781801"/>
            <a:ext cx="1090612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658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[x6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316508A9-744D-4E7B-9FE4-59B4CD2283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1FC7DA10-1DFA-4749-A71E-07E5CD544E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NAME OF THE PRESENTATION</a:t>
            </a:r>
            <a:endParaRPr lang="en-GB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040AFA8F-D19E-4EF4-A57B-D262600141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5520" y="2157467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GB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="" xmlns:a16="http://schemas.microsoft.com/office/drawing/2014/main" id="{EF8D1796-0BB5-49F3-99E4-682A53D766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42496" y="2157467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02</a:t>
            </a:r>
            <a:endParaRPr lang="en-GB" dirty="0"/>
          </a:p>
        </p:txBody>
      </p:sp>
      <p:sp>
        <p:nvSpPr>
          <p:cNvPr id="11" name="Espace réservé du texte 8">
            <a:extLst>
              <a:ext uri="{FF2B5EF4-FFF2-40B4-BE49-F238E27FC236}">
                <a16:creationId xmlns="" xmlns:a16="http://schemas.microsoft.com/office/drawing/2014/main" id="{D5B66FC1-16B8-42C9-ADE0-A09FD3FAE1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9312" y="2157467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03</a:t>
            </a:r>
            <a:endParaRPr lang="en-GB" dirty="0"/>
          </a:p>
        </p:txBody>
      </p:sp>
      <p:sp>
        <p:nvSpPr>
          <p:cNvPr id="12" name="Espace réservé du texte 8">
            <a:extLst>
              <a:ext uri="{FF2B5EF4-FFF2-40B4-BE49-F238E27FC236}">
                <a16:creationId xmlns="" xmlns:a16="http://schemas.microsoft.com/office/drawing/2014/main" id="{D2E83211-12F9-442A-A50D-F4F9713867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15520" y="4170520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04</a:t>
            </a:r>
            <a:endParaRPr lang="en-GB" dirty="0"/>
          </a:p>
        </p:txBody>
      </p:sp>
      <p:sp>
        <p:nvSpPr>
          <p:cNvPr id="13" name="Espace réservé du texte 8">
            <a:extLst>
              <a:ext uri="{FF2B5EF4-FFF2-40B4-BE49-F238E27FC236}">
                <a16:creationId xmlns="" xmlns:a16="http://schemas.microsoft.com/office/drawing/2014/main" id="{537E036A-09FA-46FE-AEBC-6AB5A5444D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42496" y="4170520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05</a:t>
            </a:r>
            <a:endParaRPr lang="en-GB" dirty="0"/>
          </a:p>
        </p:txBody>
      </p:sp>
      <p:sp>
        <p:nvSpPr>
          <p:cNvPr id="14" name="Espace réservé du texte 8">
            <a:extLst>
              <a:ext uri="{FF2B5EF4-FFF2-40B4-BE49-F238E27FC236}">
                <a16:creationId xmlns="" xmlns:a16="http://schemas.microsoft.com/office/drawing/2014/main" id="{61C17977-40C0-46BE-97B0-39F6349F00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63532" y="4170520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06</a:t>
            </a:r>
            <a:endParaRPr lang="en-GB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185F89B6-EC00-4D94-B556-3655A73C58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16416" y="2891764"/>
            <a:ext cx="2512608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A45D2D62-AC96-4399-B966-E0B5C80BC2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3392" y="2891764"/>
            <a:ext cx="2512608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EC722B0D-B255-46A7-BA86-AAF6D9D7DB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60208" y="2891764"/>
            <a:ext cx="2512608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9" name="Espace réservé du texte 8">
            <a:extLst>
              <a:ext uri="{FF2B5EF4-FFF2-40B4-BE49-F238E27FC236}">
                <a16:creationId xmlns="" xmlns:a16="http://schemas.microsoft.com/office/drawing/2014/main" id="{61AFFE95-8AF7-4FD9-BF6F-B432D6673BE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16416" y="4904817"/>
            <a:ext cx="2512608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20" name="Espace réservé du texte 8">
            <a:extLst>
              <a:ext uri="{FF2B5EF4-FFF2-40B4-BE49-F238E27FC236}">
                <a16:creationId xmlns="" xmlns:a16="http://schemas.microsoft.com/office/drawing/2014/main" id="{11F63256-0C1C-4799-858F-B28C38060C7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43392" y="4905613"/>
            <a:ext cx="2512608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21" name="Espace réservé du texte 8">
            <a:extLst>
              <a:ext uri="{FF2B5EF4-FFF2-40B4-BE49-F238E27FC236}">
                <a16:creationId xmlns="" xmlns:a16="http://schemas.microsoft.com/office/drawing/2014/main" id="{5AA7E3C8-A0A4-440C-9977-14B17ED95C7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64428" y="4905613"/>
            <a:ext cx="2512608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="" xmlns:a16="http://schemas.microsoft.com/office/drawing/2014/main" id="{7B4BFDA5-F46A-4354-BB16-5EFE2434F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69579"/>
            <a:ext cx="11520000" cy="1125821"/>
          </a:xfrm>
          <a:blipFill>
            <a:blip r:embed="rId2"/>
            <a:stretch>
              <a:fillRect/>
            </a:stretch>
          </a:blipFill>
        </p:spPr>
        <p:txBody>
          <a:bodyPr lIns="0" tIns="108000" bIns="144000" anchor="t">
            <a:noAutofit/>
          </a:bodyPr>
          <a:lstStyle>
            <a:lvl1pPr algn="ctr">
              <a:lnSpc>
                <a:spcPct val="9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Modifiez le style du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6418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[x7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316508A9-744D-4E7B-9FE4-59B4CD2283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1FC7DA10-1DFA-4749-A71E-07E5CD544E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NAME OF THE PRESENTATION</a:t>
            </a:r>
            <a:endParaRPr lang="en-GB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040AFA8F-D19E-4EF4-A57B-D262600141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6910" y="2157467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GB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="" xmlns:a16="http://schemas.microsoft.com/office/drawing/2014/main" id="{EF8D1796-0BB5-49F3-99E4-682A53D766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7486" y="2157467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02</a:t>
            </a:r>
            <a:endParaRPr lang="en-GB" dirty="0"/>
          </a:p>
        </p:txBody>
      </p:sp>
      <p:sp>
        <p:nvSpPr>
          <p:cNvPr id="11" name="Espace réservé du texte 8">
            <a:extLst>
              <a:ext uri="{FF2B5EF4-FFF2-40B4-BE49-F238E27FC236}">
                <a16:creationId xmlns="" xmlns:a16="http://schemas.microsoft.com/office/drawing/2014/main" id="{D5B66FC1-16B8-42C9-ADE0-A09FD3FAE1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88062" y="2157467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03</a:t>
            </a:r>
            <a:endParaRPr lang="en-GB" dirty="0"/>
          </a:p>
        </p:txBody>
      </p:sp>
      <p:sp>
        <p:nvSpPr>
          <p:cNvPr id="12" name="Espace réservé du texte 8">
            <a:extLst>
              <a:ext uri="{FF2B5EF4-FFF2-40B4-BE49-F238E27FC236}">
                <a16:creationId xmlns="" xmlns:a16="http://schemas.microsoft.com/office/drawing/2014/main" id="{D2E83211-12F9-442A-A50D-F4F9713867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8639" y="2157467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04</a:t>
            </a:r>
            <a:endParaRPr lang="en-GB" dirty="0"/>
          </a:p>
        </p:txBody>
      </p:sp>
      <p:sp>
        <p:nvSpPr>
          <p:cNvPr id="13" name="Espace réservé du texte 8">
            <a:extLst>
              <a:ext uri="{FF2B5EF4-FFF2-40B4-BE49-F238E27FC236}">
                <a16:creationId xmlns="" xmlns:a16="http://schemas.microsoft.com/office/drawing/2014/main" id="{537E036A-09FA-46FE-AEBC-6AB5A5444D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91422" y="4170520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05</a:t>
            </a:r>
            <a:endParaRPr lang="en-GB" dirty="0"/>
          </a:p>
        </p:txBody>
      </p:sp>
      <p:sp>
        <p:nvSpPr>
          <p:cNvPr id="14" name="Espace réservé du texte 8">
            <a:extLst>
              <a:ext uri="{FF2B5EF4-FFF2-40B4-BE49-F238E27FC236}">
                <a16:creationId xmlns="" xmlns:a16="http://schemas.microsoft.com/office/drawing/2014/main" id="{61C17977-40C0-46BE-97B0-39F6349F00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16218" y="4170520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06</a:t>
            </a:r>
            <a:endParaRPr lang="en-GB" dirty="0"/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61FB88C-B080-440E-8F71-1D57A4FF51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41015" y="4170520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07</a:t>
            </a:r>
            <a:endParaRPr lang="en-GB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185F89B6-EC00-4D94-B556-3655A73C58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43660" y="2891764"/>
            <a:ext cx="212090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A45D2D62-AC96-4399-B966-E0B5C80BC2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64236" y="2891764"/>
            <a:ext cx="212090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EC722B0D-B255-46A7-BA86-AAF6D9D7DB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84812" y="2891764"/>
            <a:ext cx="212090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9" name="Espace réservé du texte 8">
            <a:extLst>
              <a:ext uri="{FF2B5EF4-FFF2-40B4-BE49-F238E27FC236}">
                <a16:creationId xmlns="" xmlns:a16="http://schemas.microsoft.com/office/drawing/2014/main" id="{61AFFE95-8AF7-4FD9-BF6F-B432D6673BE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05389" y="2891764"/>
            <a:ext cx="212090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20" name="Espace réservé du texte 8">
            <a:extLst>
              <a:ext uri="{FF2B5EF4-FFF2-40B4-BE49-F238E27FC236}">
                <a16:creationId xmlns="" xmlns:a16="http://schemas.microsoft.com/office/drawing/2014/main" id="{11F63256-0C1C-4799-858F-B28C38060C7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88172" y="4905613"/>
            <a:ext cx="212090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21" name="Espace réservé du texte 8">
            <a:extLst>
              <a:ext uri="{FF2B5EF4-FFF2-40B4-BE49-F238E27FC236}">
                <a16:creationId xmlns="" xmlns:a16="http://schemas.microsoft.com/office/drawing/2014/main" id="{5AA7E3C8-A0A4-440C-9977-14B17ED95C7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12968" y="4905613"/>
            <a:ext cx="212090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22" name="Espace réservé du texte 8">
            <a:extLst>
              <a:ext uri="{FF2B5EF4-FFF2-40B4-BE49-F238E27FC236}">
                <a16:creationId xmlns="" xmlns:a16="http://schemas.microsoft.com/office/drawing/2014/main" id="{5966FDE0-A72E-44C9-8A71-F43F582DA9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37765" y="4905613"/>
            <a:ext cx="212090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25" name="Title 1">
            <a:extLst>
              <a:ext uri="{FF2B5EF4-FFF2-40B4-BE49-F238E27FC236}">
                <a16:creationId xmlns="" xmlns:a16="http://schemas.microsoft.com/office/drawing/2014/main" id="{2C3CFA38-9AAA-41F1-BC58-42FE118F1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69579"/>
            <a:ext cx="11520000" cy="1125821"/>
          </a:xfrm>
          <a:blipFill>
            <a:blip r:embed="rId2"/>
            <a:stretch>
              <a:fillRect/>
            </a:stretch>
          </a:blipFill>
        </p:spPr>
        <p:txBody>
          <a:bodyPr lIns="0" tIns="108000" bIns="144000" anchor="t">
            <a:noAutofit/>
          </a:bodyPr>
          <a:lstStyle>
            <a:lvl1pPr algn="ctr">
              <a:lnSpc>
                <a:spcPct val="9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Modifiez le style du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3109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[x8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316508A9-744D-4E7B-9FE4-59B4CD2283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1FC7DA10-1DFA-4749-A71E-07E5CD544E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NAME OF THE PRESENTATION</a:t>
            </a:r>
            <a:endParaRPr lang="en-GB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040AFA8F-D19E-4EF4-A57B-D262600141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6910" y="2157467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GB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="" xmlns:a16="http://schemas.microsoft.com/office/drawing/2014/main" id="{EF8D1796-0BB5-49F3-99E4-682A53D766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7486" y="2157467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02</a:t>
            </a:r>
            <a:endParaRPr lang="en-GB" dirty="0"/>
          </a:p>
        </p:txBody>
      </p:sp>
      <p:sp>
        <p:nvSpPr>
          <p:cNvPr id="11" name="Espace réservé du texte 8">
            <a:extLst>
              <a:ext uri="{FF2B5EF4-FFF2-40B4-BE49-F238E27FC236}">
                <a16:creationId xmlns="" xmlns:a16="http://schemas.microsoft.com/office/drawing/2014/main" id="{D5B66FC1-16B8-42C9-ADE0-A09FD3FAE1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88062" y="2157467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03</a:t>
            </a:r>
            <a:endParaRPr lang="en-GB" dirty="0"/>
          </a:p>
        </p:txBody>
      </p:sp>
      <p:sp>
        <p:nvSpPr>
          <p:cNvPr id="12" name="Espace réservé du texte 8">
            <a:extLst>
              <a:ext uri="{FF2B5EF4-FFF2-40B4-BE49-F238E27FC236}">
                <a16:creationId xmlns="" xmlns:a16="http://schemas.microsoft.com/office/drawing/2014/main" id="{D2E83211-12F9-442A-A50D-F4F9713867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8639" y="2157467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04</a:t>
            </a:r>
            <a:endParaRPr lang="en-GB" dirty="0"/>
          </a:p>
        </p:txBody>
      </p:sp>
      <p:sp>
        <p:nvSpPr>
          <p:cNvPr id="13" name="Espace réservé du texte 8">
            <a:extLst>
              <a:ext uri="{FF2B5EF4-FFF2-40B4-BE49-F238E27FC236}">
                <a16:creationId xmlns="" xmlns:a16="http://schemas.microsoft.com/office/drawing/2014/main" id="{537E036A-09FA-46FE-AEBC-6AB5A5444D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46910" y="4170520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05</a:t>
            </a:r>
            <a:endParaRPr lang="en-GB" dirty="0"/>
          </a:p>
        </p:txBody>
      </p:sp>
      <p:sp>
        <p:nvSpPr>
          <p:cNvPr id="14" name="Espace réservé du texte 8">
            <a:extLst>
              <a:ext uri="{FF2B5EF4-FFF2-40B4-BE49-F238E27FC236}">
                <a16:creationId xmlns="" xmlns:a16="http://schemas.microsoft.com/office/drawing/2014/main" id="{61C17977-40C0-46BE-97B0-39F6349F00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1706" y="4170520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06</a:t>
            </a:r>
            <a:endParaRPr lang="en-GB" dirty="0"/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61FB88C-B080-440E-8F71-1D57A4FF51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96503" y="4170520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07</a:t>
            </a:r>
            <a:endParaRPr lang="en-GB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185F89B6-EC00-4D94-B556-3655A73C58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12220" y="2891764"/>
            <a:ext cx="198378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A45D2D62-AC96-4399-B966-E0B5C80BC2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32796" y="2891764"/>
            <a:ext cx="198378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EC722B0D-B255-46A7-BA86-AAF6D9D7DB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3372" y="2891764"/>
            <a:ext cx="198378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19" name="Espace réservé du texte 8">
            <a:extLst>
              <a:ext uri="{FF2B5EF4-FFF2-40B4-BE49-F238E27FC236}">
                <a16:creationId xmlns="" xmlns:a16="http://schemas.microsoft.com/office/drawing/2014/main" id="{61AFFE95-8AF7-4FD9-BF6F-B432D6673BE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73949" y="2891764"/>
            <a:ext cx="198378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20" name="Espace réservé du texte 8">
            <a:extLst>
              <a:ext uri="{FF2B5EF4-FFF2-40B4-BE49-F238E27FC236}">
                <a16:creationId xmlns="" xmlns:a16="http://schemas.microsoft.com/office/drawing/2014/main" id="{11F63256-0C1C-4799-858F-B28C38060C7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12220" y="4905613"/>
            <a:ext cx="198378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21" name="Espace réservé du texte 8">
            <a:extLst>
              <a:ext uri="{FF2B5EF4-FFF2-40B4-BE49-F238E27FC236}">
                <a16:creationId xmlns="" xmlns:a16="http://schemas.microsoft.com/office/drawing/2014/main" id="{5AA7E3C8-A0A4-440C-9977-14B17ED95C7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37016" y="4905613"/>
            <a:ext cx="198378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22" name="Espace réservé du texte 8">
            <a:extLst>
              <a:ext uri="{FF2B5EF4-FFF2-40B4-BE49-F238E27FC236}">
                <a16:creationId xmlns="" xmlns:a16="http://schemas.microsoft.com/office/drawing/2014/main" id="{5966FDE0-A72E-44C9-8A71-F43F582DA9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61813" y="4905613"/>
            <a:ext cx="198378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="" xmlns:a16="http://schemas.microsoft.com/office/drawing/2014/main" id="{23627032-EC31-41AD-AC08-DAEC3EBBC76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08639" y="4170520"/>
            <a:ext cx="914400" cy="717236"/>
          </a:xfrm>
        </p:spPr>
        <p:txBody>
          <a:bodyPr rIns="0" anchor="ctr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08</a:t>
            </a:r>
            <a:endParaRPr lang="en-GB" dirty="0"/>
          </a:p>
        </p:txBody>
      </p:sp>
      <p:sp>
        <p:nvSpPr>
          <p:cNvPr id="26" name="Espace réservé du texte 8">
            <a:extLst>
              <a:ext uri="{FF2B5EF4-FFF2-40B4-BE49-F238E27FC236}">
                <a16:creationId xmlns="" xmlns:a16="http://schemas.microsoft.com/office/drawing/2014/main" id="{BCCFA221-1725-420C-AE4F-383D1A8E02D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73949" y="4905613"/>
            <a:ext cx="1983780" cy="286232"/>
          </a:xfrm>
        </p:spPr>
        <p:txBody>
          <a:bodyPr rIns="0" anchor="t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TITRE DU chapitre</a:t>
            </a:r>
            <a:endParaRPr lang="en-GB" dirty="0"/>
          </a:p>
        </p:txBody>
      </p:sp>
      <p:sp>
        <p:nvSpPr>
          <p:cNvPr id="27" name="Title 1">
            <a:extLst>
              <a:ext uri="{FF2B5EF4-FFF2-40B4-BE49-F238E27FC236}">
                <a16:creationId xmlns="" xmlns:a16="http://schemas.microsoft.com/office/drawing/2014/main" id="{2F0A313F-F68A-481D-BDE8-F3DA70D12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69579"/>
            <a:ext cx="11520000" cy="1125821"/>
          </a:xfrm>
          <a:blipFill>
            <a:blip r:embed="rId2"/>
            <a:stretch>
              <a:fillRect/>
            </a:stretch>
          </a:blipFill>
        </p:spPr>
        <p:txBody>
          <a:bodyPr lIns="0" tIns="108000" bIns="144000" anchor="t">
            <a:noAutofit/>
          </a:bodyPr>
          <a:lstStyle>
            <a:lvl1pPr algn="ctr">
              <a:lnSpc>
                <a:spcPct val="9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Modifiez le style du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949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C69AE9-5538-4CED-96BC-9E3CC207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69579"/>
            <a:ext cx="11520000" cy="1125821"/>
          </a:xfrm>
          <a:blipFill>
            <a:blip r:embed="rId2"/>
            <a:stretch>
              <a:fillRect l="938" r="-938"/>
            </a:stretch>
          </a:blipFill>
        </p:spPr>
        <p:txBody>
          <a:bodyPr lIns="90000" tIns="108000" bIns="0" anchor="t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dirty="0" err="1"/>
              <a:t>Modifiez</a:t>
            </a:r>
            <a:r>
              <a:rPr lang="en-GB" dirty="0"/>
              <a:t>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936127F1-FD95-4357-A7B5-CA9504632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0" y="1705200"/>
            <a:ext cx="11520000" cy="4167601"/>
          </a:xfrm>
        </p:spPr>
        <p:txBody>
          <a:bodyPr/>
          <a:lstStyle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</a:lstStyle>
          <a:p>
            <a:pPr lvl="0"/>
            <a:r>
              <a:rPr lang="en-GB" dirty="0"/>
              <a:t>Modifier les styles du </a:t>
            </a:r>
            <a:r>
              <a:rPr lang="en-GB" dirty="0" err="1"/>
              <a:t>texte</a:t>
            </a:r>
            <a:r>
              <a:rPr lang="en-GB" dirty="0"/>
              <a:t> du masque</a:t>
            </a:r>
          </a:p>
          <a:p>
            <a:pPr lvl="1"/>
            <a:r>
              <a:rPr lang="en-GB" dirty="0" err="1"/>
              <a:t>Deuxième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="" xmlns:a16="http://schemas.microsoft.com/office/drawing/2014/main" id="{BA1312D9-81A7-4FBA-9E44-636643A1B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NAME OF THE PRESENTATION</a:t>
            </a:r>
            <a:endParaRPr lang="en-GB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="" xmlns:a16="http://schemas.microsoft.com/office/drawing/2014/main" id="{778DB922-087F-4EFE-980D-3654B866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961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DA2E863-6C47-4EEA-B329-C4B63E77DB5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924675" cy="6858000"/>
          </a:xfrm>
          <a:solidFill>
            <a:schemeClr val="bg2"/>
          </a:solidFill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EA6F4497-1FE5-49E0-82F8-0BFDD1240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6000" y="2529000"/>
            <a:ext cx="4487300" cy="886397"/>
          </a:xfrm>
          <a:noFill/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Modifiez le style du titre</a:t>
            </a:r>
            <a:endParaRPr lang="en-GB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C33288B6-AD76-4094-B4FF-1660C4CF1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6000" y="3509738"/>
            <a:ext cx="4487300" cy="999262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Modifier les styles du texte du masque</a:t>
            </a:r>
            <a:endParaRPr lang="en-GB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F1EFD05A-EB04-4E51-B6F2-07BDE14CCC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2FBF328-7074-4AD0-990A-27C6D5ED03BE}"/>
              </a:ext>
            </a:extLst>
          </p:cNvPr>
          <p:cNvSpPr/>
          <p:nvPr userDrawn="1"/>
        </p:nvSpPr>
        <p:spPr>
          <a:xfrm>
            <a:off x="6924675" y="1686150"/>
            <a:ext cx="119063" cy="34621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="" xmlns:a16="http://schemas.microsoft.com/office/drawing/2014/main" id="{BBBB1B66-339E-4087-8235-743E7EA7C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56001" y="1686150"/>
            <a:ext cx="900000" cy="4828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3pPr marL="88900" indent="0">
              <a:buNone/>
              <a:defRPr/>
            </a:lvl3pPr>
            <a:lvl4pPr marL="0" indent="0">
              <a:buNone/>
              <a:defRPr/>
            </a:lvl4pPr>
            <a:lvl5pPr marL="889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8297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2E6DBE5D-5AE7-4F10-A534-5327C2940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000" y="1703388"/>
            <a:ext cx="11520000" cy="416941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GB" dirty="0"/>
              <a:t>Modifier les styles du </a:t>
            </a:r>
            <a:r>
              <a:rPr lang="en-GB" dirty="0" err="1"/>
              <a:t>texte</a:t>
            </a:r>
            <a:r>
              <a:rPr lang="en-GB" dirty="0"/>
              <a:t> du masque</a:t>
            </a:r>
          </a:p>
          <a:p>
            <a:pPr lvl="1"/>
            <a:r>
              <a:rPr lang="en-GB" dirty="0" err="1"/>
              <a:t>Deuxième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8E75F1B8-6778-4142-A61E-1617F3A45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3133" y="6549922"/>
            <a:ext cx="744114" cy="138499"/>
          </a:xfrm>
          <a:prstGeom prst="rect">
            <a:avLst/>
          </a:prstGeom>
        </p:spPr>
        <p:txBody>
          <a:bodyPr vert="horz" wrap="none" lIns="91440" tIns="0" rIns="91440" bIns="0" rtlCol="0" anchor="ctr">
            <a:sp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D5C24DB-CDBF-424D-B02B-62056BB6B0B7}"/>
              </a:ext>
            </a:extLst>
          </p:cNvPr>
          <p:cNvSpPr/>
          <p:nvPr userDrawn="1"/>
        </p:nvSpPr>
        <p:spPr>
          <a:xfrm>
            <a:off x="11101388" y="6781801"/>
            <a:ext cx="1090612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0B45E010-BE3E-41C4-87DF-1A1C0692AEF5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88362" y="6079331"/>
            <a:ext cx="506185" cy="623888"/>
          </a:xfrm>
          <a:prstGeom prst="rect">
            <a:avLst/>
          </a:prstGeom>
        </p:spPr>
      </p:pic>
      <p:sp>
        <p:nvSpPr>
          <p:cNvPr id="13" name="Espace réservé de la date 12">
            <a:extLst>
              <a:ext uri="{FF2B5EF4-FFF2-40B4-BE49-F238E27FC236}">
                <a16:creationId xmlns="" xmlns:a16="http://schemas.microsoft.com/office/drawing/2014/main" id="{FAF8FFE8-7ADC-49F4-811F-CF9BADBBC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60" y="6888346"/>
            <a:ext cx="2743200" cy="76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E9F93-8240-4A70-B44D-1855F6CF5D19}" type="datetime6">
              <a:rPr lang="en-GB" smtClean="0"/>
              <a:t>October 19</a:t>
            </a:fld>
            <a:endParaRPr lang="en-GB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4F457AE8-B5EE-43CB-AC05-923B748204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6000" y="6356350"/>
            <a:ext cx="958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dirty="0" smtClean="0"/>
              <a:t>Strumenti dell’ente di certificazione </a:t>
            </a:r>
          </a:p>
        </p:txBody>
      </p:sp>
      <p:sp>
        <p:nvSpPr>
          <p:cNvPr id="2" name="Espace réservé du titre 1">
            <a:extLst>
              <a:ext uri="{FF2B5EF4-FFF2-40B4-BE49-F238E27FC236}">
                <a16:creationId xmlns="" xmlns:a16="http://schemas.microsoft.com/office/drawing/2014/main" id="{EA110E0B-E4B3-4F3F-826C-894D0ADF6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69580"/>
            <a:ext cx="11520000" cy="1125820"/>
          </a:xfrm>
          <a:prstGeom prst="rect">
            <a:avLst/>
          </a:prstGeom>
          <a:blipFill>
            <a:blip r:embed="rId25"/>
            <a:stretch>
              <a:fillRect l="938" r="-938"/>
            </a:stretch>
          </a:blipFill>
        </p:spPr>
        <p:txBody>
          <a:bodyPr vert="horz" wrap="square" lIns="90000" tIns="108000" rIns="0" bIns="0" rtlCol="0" anchor="t">
            <a:noAutofit/>
          </a:bodyPr>
          <a:lstStyle/>
          <a:p>
            <a:r>
              <a:rPr lang="en-GB" dirty="0" err="1"/>
              <a:t>Modifiez</a:t>
            </a:r>
            <a:r>
              <a:rPr lang="en-GB" dirty="0"/>
              <a:t> le style du titre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4FBDECC3-C962-44F4-B90E-C11B6EF0D16C}"/>
              </a:ext>
            </a:extLst>
          </p:cNvPr>
          <p:cNvSpPr/>
          <p:nvPr userDrawn="1"/>
        </p:nvSpPr>
        <p:spPr>
          <a:xfrm>
            <a:off x="-334524" y="1"/>
            <a:ext cx="332196" cy="1089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60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69" r:id="rId3"/>
    <p:sldLayoutId id="2147483670" r:id="rId4"/>
    <p:sldLayoutId id="2147483668" r:id="rId5"/>
    <p:sldLayoutId id="2147483666" r:id="rId6"/>
    <p:sldLayoutId id="2147483667" r:id="rId7"/>
    <p:sldLayoutId id="2147483650" r:id="rId8"/>
    <p:sldLayoutId id="2147483651" r:id="rId9"/>
    <p:sldLayoutId id="2147483654" r:id="rId10"/>
    <p:sldLayoutId id="2147483657" r:id="rId11"/>
    <p:sldLayoutId id="2147483691" r:id="rId12"/>
    <p:sldLayoutId id="2147483664" r:id="rId13"/>
    <p:sldLayoutId id="2147483692" r:id="rId14"/>
    <p:sldLayoutId id="2147483708" r:id="rId15"/>
    <p:sldLayoutId id="2147483693" r:id="rId16"/>
    <p:sldLayoutId id="2147483658" r:id="rId17"/>
    <p:sldLayoutId id="2147483661" r:id="rId18"/>
    <p:sldLayoutId id="2147483655" r:id="rId19"/>
    <p:sldLayoutId id="2147483656" r:id="rId20"/>
    <p:sldLayoutId id="2147483725" r:id="rId21"/>
    <p:sldLayoutId id="2147483726" r:id="rId2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92075" indent="-92075" algn="l" defTabSz="9144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 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92075" indent="-92075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 "/>
        <a:defRPr sz="1200" b="1" i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266700" indent="-177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358775" indent="-92075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 "/>
        <a:defRPr sz="1200" b="0" i="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66700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 "/>
        <a:defRPr sz="1050" i="1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211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000" userDrawn="1">
          <p15:clr>
            <a:srgbClr val="F26B43"/>
          </p15:clr>
        </p15:guide>
        <p15:guide id="5" orient="horz" pos="4243" userDrawn="1">
          <p15:clr>
            <a:srgbClr val="F26B43"/>
          </p15:clr>
        </p15:guide>
        <p15:guide id="6" orient="horz" pos="102" userDrawn="1">
          <p15:clr>
            <a:srgbClr val="F26B43"/>
          </p15:clr>
        </p15:guide>
        <p15:guide id="7" orient="horz" pos="821" userDrawn="1">
          <p15:clr>
            <a:srgbClr val="F26B43"/>
          </p15:clr>
        </p15:guide>
        <p15:guide id="8" orient="horz" pos="1073" userDrawn="1">
          <p15:clr>
            <a:srgbClr val="F26B43"/>
          </p15:clr>
        </p15:guide>
        <p15:guide id="9" orient="horz" pos="370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2E6DBE5D-5AE7-4F10-A534-5327C2940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000" y="1703388"/>
            <a:ext cx="11520000" cy="416941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GB" dirty="0"/>
              <a:t>Modifier les styles du </a:t>
            </a:r>
            <a:r>
              <a:rPr lang="en-GB" dirty="0" err="1"/>
              <a:t>texte</a:t>
            </a:r>
            <a:r>
              <a:rPr lang="en-GB" dirty="0"/>
              <a:t> du masque</a:t>
            </a:r>
          </a:p>
          <a:p>
            <a:pPr lvl="1"/>
            <a:r>
              <a:rPr lang="en-GB" dirty="0" err="1"/>
              <a:t>Deuxième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8E75F1B8-6778-4142-A61E-1617F3A45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3133" y="6549922"/>
            <a:ext cx="744114" cy="138499"/>
          </a:xfrm>
          <a:prstGeom prst="rect">
            <a:avLst/>
          </a:prstGeom>
        </p:spPr>
        <p:txBody>
          <a:bodyPr vert="horz" wrap="none" lIns="91440" tIns="0" rIns="91440" bIns="0" rtlCol="0" anchor="ctr">
            <a:sp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D5C24DB-CDBF-424D-B02B-62056BB6B0B7}"/>
              </a:ext>
            </a:extLst>
          </p:cNvPr>
          <p:cNvSpPr/>
          <p:nvPr userDrawn="1"/>
        </p:nvSpPr>
        <p:spPr>
          <a:xfrm>
            <a:off x="11101388" y="6781801"/>
            <a:ext cx="1090612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0B45E010-BE3E-41C4-87DF-1A1C0692AEF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88362" y="6079331"/>
            <a:ext cx="506185" cy="623888"/>
          </a:xfrm>
          <a:prstGeom prst="rect">
            <a:avLst/>
          </a:prstGeom>
        </p:spPr>
      </p:pic>
      <p:sp>
        <p:nvSpPr>
          <p:cNvPr id="13" name="Espace réservé de la date 12">
            <a:extLst>
              <a:ext uri="{FF2B5EF4-FFF2-40B4-BE49-F238E27FC236}">
                <a16:creationId xmlns="" xmlns:a16="http://schemas.microsoft.com/office/drawing/2014/main" id="{FAF8FFE8-7ADC-49F4-811F-CF9BADBBC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60" y="6888346"/>
            <a:ext cx="2743200" cy="76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E9F93-8240-4A70-B44D-1855F6CF5D19}" type="datetime6">
              <a:rPr lang="en-GB" smtClean="0"/>
              <a:t>October 19</a:t>
            </a:fld>
            <a:endParaRPr lang="en-GB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4F457AE8-B5EE-43CB-AC05-923B748204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6000" y="6356350"/>
            <a:ext cx="958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STRUMENTI DELL’ENTE DI CERTIFICAZIONE</a:t>
            </a:r>
            <a:endParaRPr lang="en-GB" dirty="0"/>
          </a:p>
        </p:txBody>
      </p:sp>
      <p:sp>
        <p:nvSpPr>
          <p:cNvPr id="2" name="Espace réservé du titre 1">
            <a:extLst>
              <a:ext uri="{FF2B5EF4-FFF2-40B4-BE49-F238E27FC236}">
                <a16:creationId xmlns="" xmlns:a16="http://schemas.microsoft.com/office/drawing/2014/main" id="{EA110E0B-E4B3-4F3F-826C-894D0ADF6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69580"/>
            <a:ext cx="11520000" cy="1125820"/>
          </a:xfrm>
          <a:prstGeom prst="rect">
            <a:avLst/>
          </a:prstGeom>
          <a:blipFill>
            <a:blip r:embed="rId21"/>
            <a:stretch>
              <a:fillRect l="938" r="-938"/>
            </a:stretch>
          </a:blipFill>
        </p:spPr>
        <p:txBody>
          <a:bodyPr vert="horz" wrap="square" lIns="90000" tIns="108000" rIns="0" bIns="0" rtlCol="0" anchor="t">
            <a:noAutofit/>
          </a:bodyPr>
          <a:lstStyle/>
          <a:p>
            <a:r>
              <a:rPr lang="en-GB" dirty="0" err="1"/>
              <a:t>Modifiez</a:t>
            </a:r>
            <a:r>
              <a:rPr lang="en-GB" dirty="0"/>
              <a:t> le style du titre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4FBDECC3-C962-44F4-B90E-C11B6EF0D16C}"/>
              </a:ext>
            </a:extLst>
          </p:cNvPr>
          <p:cNvSpPr/>
          <p:nvPr userDrawn="1"/>
        </p:nvSpPr>
        <p:spPr>
          <a:xfrm>
            <a:off x="-334524" y="1"/>
            <a:ext cx="332196" cy="1089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645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9" r:id="rId14"/>
    <p:sldLayoutId id="2147483710" r:id="rId15"/>
    <p:sldLayoutId id="2147483711" r:id="rId16"/>
    <p:sldLayoutId id="2147483712" r:id="rId17"/>
    <p:sldLayoutId id="2147483713" r:id="rId18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92075" indent="-92075" algn="l" defTabSz="9144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 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92075" indent="-92075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 "/>
        <a:defRPr sz="1200" b="1" i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266700" indent="-177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358775" indent="-92075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 "/>
        <a:defRPr sz="1200" b="0" i="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66700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 "/>
        <a:defRPr sz="1050" i="1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211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4000">
          <p15:clr>
            <a:srgbClr val="F26B43"/>
          </p15:clr>
        </p15:guide>
        <p15:guide id="5" orient="horz" pos="4243">
          <p15:clr>
            <a:srgbClr val="F26B43"/>
          </p15:clr>
        </p15:guide>
        <p15:guide id="6" orient="horz" pos="102">
          <p15:clr>
            <a:srgbClr val="F26B43"/>
          </p15:clr>
        </p15:guide>
        <p15:guide id="7" orient="horz" pos="821">
          <p15:clr>
            <a:srgbClr val="F26B43"/>
          </p15:clr>
        </p15:guide>
        <p15:guide id="8" orient="horz" pos="1073">
          <p15:clr>
            <a:srgbClr val="F26B43"/>
          </p15:clr>
        </p15:guide>
        <p15:guide id="9" orient="horz" pos="370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sv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55A8F70-1FDC-4E5D-B740-C05878947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err="1" smtClean="0"/>
              <a:t>Strumenti</a:t>
            </a:r>
            <a:r>
              <a:rPr lang="en-GB" dirty="0" smtClean="0"/>
              <a:t> </a:t>
            </a:r>
            <a:r>
              <a:rPr lang="en-GB" dirty="0" err="1"/>
              <a:t>dell’ente</a:t>
            </a:r>
            <a:r>
              <a:rPr lang="en-GB" dirty="0"/>
              <a:t> di </a:t>
            </a:r>
            <a:r>
              <a:rPr lang="en-GB" dirty="0" err="1"/>
              <a:t>certificazione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81F1097B-D72E-4454-8E4B-527E370B445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88362" y="6079331"/>
            <a:ext cx="506185" cy="62388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5ED8A21-D20A-4D4D-A9FE-899BA8F3206E}"/>
              </a:ext>
            </a:extLst>
          </p:cNvPr>
          <p:cNvSpPr/>
          <p:nvPr/>
        </p:nvSpPr>
        <p:spPr>
          <a:xfrm>
            <a:off x="12396000" y="0"/>
            <a:ext cx="1980000" cy="1269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900" b="1" i="0" dirty="0">
                <a:solidFill>
                  <a:schemeClr val="tx2"/>
                </a:solidFill>
                <a:latin typeface="+mj-lt"/>
              </a:rPr>
              <a:t>Background visual</a:t>
            </a:r>
          </a:p>
          <a:p>
            <a:endParaRPr lang="en-GB" sz="900" b="0" i="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marL="0" indent="0">
              <a:buFontTx/>
              <a:buNone/>
            </a:pPr>
            <a:r>
              <a:rPr lang="en-GB" sz="900" b="1" i="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To change background visual: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Right click on the slide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Click “Format background”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Choose your image (Size: 1920x1080px)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72A780EE-0951-498F-8D7A-A702D176A1F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036000" y="2135977"/>
            <a:ext cx="2628925" cy="138499"/>
          </a:xfrm>
        </p:spPr>
        <p:txBody>
          <a:bodyPr/>
          <a:lstStyle/>
          <a:p>
            <a:r>
              <a:rPr lang="en-GB" b="1" dirty="0" smtClean="0"/>
              <a:t>BOLOGNA | 9 </a:t>
            </a:r>
            <a:r>
              <a:rPr lang="en-GB" b="1" dirty="0" err="1" smtClean="0"/>
              <a:t>ottobre</a:t>
            </a:r>
            <a:r>
              <a:rPr lang="en-GB" b="1" dirty="0" smtClean="0"/>
              <a:t> 2019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38995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="" xmlns:a16="http://schemas.microsoft.com/office/drawing/2014/main" id="{726C43D6-C645-41AE-9502-376FCD1FB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IMPARIAMO A CONOSCERE IL RISCHIO</a:t>
            </a:r>
            <a:endParaRPr lang="en-GB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="" xmlns:a16="http://schemas.microsoft.com/office/drawing/2014/main" id="{E78A3621-348D-49F3-829C-B7EC8A0FF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16000" y="1345199"/>
            <a:ext cx="11520000" cy="4783801"/>
          </a:xfrm>
        </p:spPr>
        <p:txBody>
          <a:bodyPr/>
          <a:lstStyle/>
          <a:p>
            <a:pPr marL="0" indent="0" algn="ctr">
              <a:buNone/>
            </a:pPr>
            <a:endParaRPr lang="it-IT" sz="4400" i="1" dirty="0" smtClean="0">
              <a:solidFill>
                <a:srgbClr val="FF0000"/>
              </a:solidFill>
            </a:endParaRPr>
          </a:p>
          <a:p>
            <a:pPr algn="ctr"/>
            <a:r>
              <a:rPr lang="it-IT" sz="4400" i="1" dirty="0" smtClean="0">
                <a:solidFill>
                  <a:srgbClr val="FF0000"/>
                </a:solidFill>
              </a:rPr>
              <a:t>RISCHIO</a:t>
            </a:r>
            <a:r>
              <a:rPr lang="it-IT" sz="4400" i="1" dirty="0" smtClean="0"/>
              <a:t> = P x D</a:t>
            </a:r>
          </a:p>
          <a:p>
            <a:endParaRPr lang="it-IT" dirty="0" smtClean="0"/>
          </a:p>
          <a:p>
            <a:pPr lvl="5"/>
            <a:r>
              <a:rPr lang="it-IT" sz="2000" i="1" dirty="0" smtClean="0">
                <a:solidFill>
                  <a:srgbClr val="FF0000"/>
                </a:solidFill>
              </a:rPr>
              <a:t>P </a:t>
            </a:r>
            <a:r>
              <a:rPr lang="it-IT" sz="2000" b="0" i="1" dirty="0" smtClean="0"/>
              <a:t>come</a:t>
            </a:r>
            <a:r>
              <a:rPr lang="it-IT" sz="2000" i="1" dirty="0" smtClean="0">
                <a:solidFill>
                  <a:srgbClr val="FF0000"/>
                </a:solidFill>
              </a:rPr>
              <a:t> Pericolosità</a:t>
            </a:r>
            <a:r>
              <a:rPr lang="it-IT" sz="2000" b="0" dirty="0" smtClean="0"/>
              <a:t>: è la </a:t>
            </a:r>
            <a:r>
              <a:rPr lang="it-IT" sz="2000" b="1" dirty="0" smtClean="0"/>
              <a:t>probabilità</a:t>
            </a:r>
            <a:r>
              <a:rPr lang="it-IT" sz="2000" b="0" dirty="0" smtClean="0"/>
              <a:t> che in una certa area si verifichi un incidente</a:t>
            </a:r>
          </a:p>
          <a:p>
            <a:pPr lvl="5"/>
            <a:r>
              <a:rPr lang="it-IT" sz="2000" i="1" dirty="0" smtClean="0">
                <a:solidFill>
                  <a:srgbClr val="FF0000"/>
                </a:solidFill>
              </a:rPr>
              <a:t>D </a:t>
            </a:r>
            <a:r>
              <a:rPr lang="it-IT" sz="2000" i="1" dirty="0" smtClean="0"/>
              <a:t>come</a:t>
            </a:r>
            <a:r>
              <a:rPr lang="it-IT" sz="2000" i="1" dirty="0" smtClean="0">
                <a:solidFill>
                  <a:srgbClr val="FF0000"/>
                </a:solidFill>
              </a:rPr>
              <a:t> Danno =  E x V</a:t>
            </a:r>
          </a:p>
          <a:p>
            <a:pPr lvl="5"/>
            <a:endParaRPr lang="it-IT" sz="2000" i="1" dirty="0" smtClean="0">
              <a:solidFill>
                <a:srgbClr val="FF0000"/>
              </a:solidFill>
            </a:endParaRPr>
          </a:p>
          <a:p>
            <a:pPr lvl="5"/>
            <a:r>
              <a:rPr lang="it-IT" sz="2000" i="1" dirty="0" smtClean="0">
                <a:solidFill>
                  <a:srgbClr val="FF0000"/>
                </a:solidFill>
              </a:rPr>
              <a:t>E </a:t>
            </a:r>
            <a:r>
              <a:rPr lang="it-IT" sz="2000" b="0" i="1" dirty="0" smtClean="0"/>
              <a:t>come</a:t>
            </a:r>
            <a:r>
              <a:rPr lang="it-IT" sz="2000" i="1" dirty="0" smtClean="0"/>
              <a:t> </a:t>
            </a:r>
            <a:r>
              <a:rPr lang="it-IT" sz="2000" i="1" dirty="0" smtClean="0">
                <a:solidFill>
                  <a:srgbClr val="FF0000"/>
                </a:solidFill>
              </a:rPr>
              <a:t>Esposizione</a:t>
            </a:r>
            <a:r>
              <a:rPr lang="it-IT" sz="2000" b="0" dirty="0" smtClean="0"/>
              <a:t>: è la </a:t>
            </a:r>
            <a:r>
              <a:rPr lang="it-IT" sz="2000" b="1" dirty="0" smtClean="0"/>
              <a:t>maggiore o minore presenza di beni </a:t>
            </a:r>
            <a:r>
              <a:rPr lang="it-IT" sz="2000" dirty="0" smtClean="0"/>
              <a:t>(materiali o immateriali) </a:t>
            </a:r>
            <a:r>
              <a:rPr lang="it-IT" sz="2000" b="0" dirty="0" smtClean="0"/>
              <a:t>interessata</a:t>
            </a:r>
            <a:endParaRPr lang="it-IT" sz="2000" i="1" dirty="0" smtClean="0">
              <a:solidFill>
                <a:srgbClr val="FF0000"/>
              </a:solidFill>
            </a:endParaRPr>
          </a:p>
          <a:p>
            <a:pPr lvl="5"/>
            <a:r>
              <a:rPr lang="it-IT" sz="2000" i="1" dirty="0" smtClean="0">
                <a:solidFill>
                  <a:srgbClr val="FF0000"/>
                </a:solidFill>
              </a:rPr>
              <a:t>V </a:t>
            </a:r>
            <a:r>
              <a:rPr lang="it-IT" sz="2000" b="0" i="1" dirty="0" smtClean="0"/>
              <a:t>come</a:t>
            </a:r>
            <a:r>
              <a:rPr lang="it-IT" sz="2000" i="1" dirty="0" smtClean="0">
                <a:solidFill>
                  <a:srgbClr val="FF0000"/>
                </a:solidFill>
              </a:rPr>
              <a:t> Vulnerabilità</a:t>
            </a:r>
            <a:r>
              <a:rPr lang="it-IT" sz="2000" b="0" i="1" dirty="0" smtClean="0"/>
              <a:t>: </a:t>
            </a:r>
            <a:r>
              <a:rPr lang="it-IT" sz="2000" b="0" dirty="0" smtClean="0"/>
              <a:t>è la </a:t>
            </a:r>
            <a:r>
              <a:rPr lang="it-IT" sz="2000" b="1" dirty="0" smtClean="0"/>
              <a:t>propensione</a:t>
            </a:r>
            <a:r>
              <a:rPr lang="it-IT" sz="2000" b="0" dirty="0" smtClean="0"/>
              <a:t> a subire un danno (ingegneria/struttura/modalità di utilizzo)</a:t>
            </a:r>
            <a:endParaRPr lang="it-IT" sz="2000" b="0" dirty="0"/>
          </a:p>
        </p:txBody>
      </p:sp>
      <p:sp>
        <p:nvSpPr>
          <p:cNvPr id="14" name="Left Brace 13"/>
          <p:cNvSpPr/>
          <p:nvPr/>
        </p:nvSpPr>
        <p:spPr>
          <a:xfrm>
            <a:off x="2084791" y="4037022"/>
            <a:ext cx="578399" cy="1325880"/>
          </a:xfrm>
          <a:prstGeom prst="leftBrace">
            <a:avLst>
              <a:gd name="adj1" fmla="val 50000"/>
              <a:gd name="adj2" fmla="val 50000"/>
            </a:avLst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extBox 14"/>
          <p:cNvSpPr txBox="1"/>
          <p:nvPr/>
        </p:nvSpPr>
        <p:spPr>
          <a:xfrm>
            <a:off x="473160" y="4392632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dirty="0" smtClean="0">
                <a:solidFill>
                  <a:srgbClr val="FF0000"/>
                </a:solidFill>
              </a:rPr>
              <a:t>Danno</a:t>
            </a:r>
            <a:endParaRPr lang="it-IT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2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="" xmlns:a16="http://schemas.microsoft.com/office/drawing/2014/main" id="{726C43D6-C645-41AE-9502-376FCD1FB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Scenario: </a:t>
            </a:r>
            <a:r>
              <a:rPr lang="en-GB" dirty="0" err="1" smtClean="0"/>
              <a:t>perché</a:t>
            </a:r>
            <a:r>
              <a:rPr lang="en-GB" dirty="0" smtClean="0"/>
              <a:t> </a:t>
            </a:r>
            <a:r>
              <a:rPr lang="en-GB" dirty="0" err="1" smtClean="0"/>
              <a:t>conoscere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rischio</a:t>
            </a:r>
            <a:endParaRPr lang="en-GB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="" xmlns:a16="http://schemas.microsoft.com/office/drawing/2014/main" id="{E78A3621-348D-49F3-829C-B7EC8A0FF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45049" y="1540701"/>
            <a:ext cx="11410951" cy="464578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92075" indent="-92075" algn="l" defTabSz="9144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 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2075" indent="-92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200" b="1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66700" indent="-177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75" indent="-92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200" b="0" i="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667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105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it-IT" altLang="it-IT" b="0" dirty="0" smtClean="0"/>
              <a:t> Il numero di incidenti che minacciano la continuità dei servizi è in crescita </a:t>
            </a:r>
            <a:r>
              <a:rPr lang="it-IT" altLang="it-IT" dirty="0" smtClean="0">
                <a:solidFill>
                  <a:srgbClr val="FF0000"/>
                </a:solidFill>
              </a:rPr>
              <a:t>P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it-IT" altLang="it-IT" b="0" dirty="0" smtClean="0"/>
              <a:t> Le Organizzazioni sono sempre più dipendenti dai loro asset informatici </a:t>
            </a:r>
            <a:r>
              <a:rPr lang="it-IT" altLang="it-IT" dirty="0" smtClean="0">
                <a:solidFill>
                  <a:srgbClr val="FF0000"/>
                </a:solidFill>
              </a:rPr>
              <a:t>E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it-IT" altLang="it-IT" b="0" dirty="0" smtClean="0"/>
              <a:t> Gli utenti dell’informazione (interni ed esterni) ne chiedono sempre maggiore disponibilità </a:t>
            </a:r>
            <a:r>
              <a:rPr lang="it-IT" altLang="it-IT" dirty="0" smtClean="0">
                <a:solidFill>
                  <a:srgbClr val="FF0000"/>
                </a:solidFill>
              </a:rPr>
              <a:t>V</a:t>
            </a:r>
          </a:p>
          <a:p>
            <a:pPr>
              <a:buFont typeface="Arial" panose="020B0604020202020204" pitchFamily="34" charset="0"/>
              <a:buChar char="•"/>
            </a:pPr>
            <a:endParaRPr lang="it-IT" altLang="it-IT" b="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it-IT" altLang="it-IT" b="0" dirty="0" smtClean="0"/>
              <a:t> L’aumento di incidenti (ma anche l’evoluzione legislativa) hanno reso le Organizzazioni consapevoli della necessità di dotarsi di un approccio strutturato alla sicurezza dei dati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it-IT" b="0" dirty="0" smtClean="0"/>
              <a:t> I consumatori di ogni bene chiedono sempre più garanzie sulla gestione dei propri dati</a:t>
            </a:r>
          </a:p>
          <a:p>
            <a:pPr marL="0" indent="0">
              <a:buNone/>
            </a:pPr>
            <a:endParaRPr lang="it-IT" altLang="it-IT" b="0" dirty="0" smtClean="0"/>
          </a:p>
          <a:p>
            <a:pPr marL="0" indent="0">
              <a:buNone/>
            </a:pPr>
            <a:endParaRPr lang="it-IT" altLang="it-IT" b="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it-IT" altLang="it-IT" b="0" dirty="0" smtClean="0"/>
              <a:t> Una “breccia” di sicurezza può:</a:t>
            </a:r>
            <a:endParaRPr lang="it-IT" altLang="it-IT" b="0" dirty="0"/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gray">
          <a:xfrm>
            <a:off x="6618817" y="5843674"/>
            <a:ext cx="3885353" cy="677546"/>
          </a:xfrm>
          <a:prstGeom prst="rect">
            <a:avLst/>
          </a:prstGeom>
          <a:solidFill>
            <a:srgbClr val="D7E0E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8" rIns="72000" bIns="45718" anchor="ctr"/>
          <a:lstStyle>
            <a:lvl1pPr defTabSz="912813">
              <a:lnSpc>
                <a:spcPct val="90000"/>
              </a:lnSpc>
              <a:spcBef>
                <a:spcPct val="70000"/>
              </a:spcBef>
              <a:buClr>
                <a:schemeClr val="hlink"/>
              </a:buClr>
              <a:buSzPct val="85000"/>
              <a:buFont typeface="Arial" charset="0"/>
              <a:buChar char="►"/>
              <a:defRPr sz="2000">
                <a:solidFill>
                  <a:schemeClr val="tx1"/>
                </a:solidFill>
                <a:latin typeface="Arial" charset="0"/>
              </a:defRPr>
            </a:lvl1pPr>
            <a:lvl2pPr marL="37931725" indent="-37474525" defTabSz="912813">
              <a:lnSpc>
                <a:spcPct val="90000"/>
              </a:lnSpc>
              <a:spcBef>
                <a:spcPct val="70000"/>
              </a:spcBef>
              <a:buClr>
                <a:schemeClr val="accent1"/>
              </a:buClr>
              <a:buSzPct val="5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lnSpc>
                <a:spcPct val="90000"/>
              </a:lnSpc>
              <a:spcBef>
                <a:spcPct val="7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lnSpc>
                <a:spcPct val="90000"/>
              </a:lnSpc>
              <a:spcBef>
                <a:spcPct val="7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lnSpc>
                <a:spcPct val="90000"/>
              </a:lnSpc>
              <a:spcBef>
                <a:spcPct val="7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b="1" dirty="0" smtClean="0">
                <a:solidFill>
                  <a:prstClr val="black"/>
                </a:solidFill>
              </a:rPr>
              <a:t>Compromettere futuri introiti</a:t>
            </a:r>
            <a:endParaRPr lang="it-IT" altLang="it-IT" sz="1400" b="1" dirty="0">
              <a:solidFill>
                <a:prstClr val="black"/>
              </a:solidFill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gray">
          <a:xfrm>
            <a:off x="6618817" y="5040399"/>
            <a:ext cx="3885353" cy="677546"/>
          </a:xfrm>
          <a:prstGeom prst="rect">
            <a:avLst/>
          </a:prstGeom>
          <a:solidFill>
            <a:srgbClr val="D7E0E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8" rIns="72000" bIns="45718" anchor="ctr"/>
          <a:lstStyle>
            <a:lvl1pPr defTabSz="912813">
              <a:lnSpc>
                <a:spcPct val="90000"/>
              </a:lnSpc>
              <a:spcBef>
                <a:spcPct val="70000"/>
              </a:spcBef>
              <a:buClr>
                <a:schemeClr val="hlink"/>
              </a:buClr>
              <a:buSzPct val="85000"/>
              <a:buFont typeface="Arial" charset="0"/>
              <a:buChar char="►"/>
              <a:defRPr sz="2000">
                <a:solidFill>
                  <a:schemeClr val="tx1"/>
                </a:solidFill>
                <a:latin typeface="Arial" charset="0"/>
              </a:defRPr>
            </a:lvl1pPr>
            <a:lvl2pPr marL="37931725" indent="-37474525" defTabSz="912813">
              <a:lnSpc>
                <a:spcPct val="90000"/>
              </a:lnSpc>
              <a:spcBef>
                <a:spcPct val="70000"/>
              </a:spcBef>
              <a:buClr>
                <a:schemeClr val="accent1"/>
              </a:buClr>
              <a:buSzPct val="5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lnSpc>
                <a:spcPct val="90000"/>
              </a:lnSpc>
              <a:spcBef>
                <a:spcPct val="7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lnSpc>
                <a:spcPct val="90000"/>
              </a:lnSpc>
              <a:spcBef>
                <a:spcPct val="7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lnSpc>
                <a:spcPct val="90000"/>
              </a:lnSpc>
              <a:spcBef>
                <a:spcPct val="7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b="1" dirty="0" smtClean="0">
                <a:solidFill>
                  <a:prstClr val="black"/>
                </a:solidFill>
              </a:rPr>
              <a:t>Ridurre il valore del business</a:t>
            </a:r>
            <a:endParaRPr lang="it-IT" altLang="it-IT" sz="1400" b="1" dirty="0">
              <a:solidFill>
                <a:prstClr val="black"/>
              </a:solidFill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gray">
          <a:xfrm>
            <a:off x="6618817" y="4229186"/>
            <a:ext cx="3885353" cy="677546"/>
          </a:xfrm>
          <a:prstGeom prst="rect">
            <a:avLst/>
          </a:prstGeom>
          <a:solidFill>
            <a:srgbClr val="D7E0E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8" rIns="72000" bIns="45718" anchor="ctr"/>
          <a:lstStyle>
            <a:lvl1pPr defTabSz="912813">
              <a:lnSpc>
                <a:spcPct val="90000"/>
              </a:lnSpc>
              <a:spcBef>
                <a:spcPct val="70000"/>
              </a:spcBef>
              <a:buClr>
                <a:schemeClr val="hlink"/>
              </a:buClr>
              <a:buSzPct val="85000"/>
              <a:buFont typeface="Arial" charset="0"/>
              <a:buChar char="►"/>
              <a:defRPr sz="2000">
                <a:solidFill>
                  <a:schemeClr val="tx1"/>
                </a:solidFill>
                <a:latin typeface="Arial" charset="0"/>
              </a:defRPr>
            </a:lvl1pPr>
            <a:lvl2pPr marL="37931725" indent="-37474525" defTabSz="912813">
              <a:lnSpc>
                <a:spcPct val="90000"/>
              </a:lnSpc>
              <a:spcBef>
                <a:spcPct val="70000"/>
              </a:spcBef>
              <a:buClr>
                <a:schemeClr val="accent1"/>
              </a:buClr>
              <a:buSzPct val="5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lnSpc>
                <a:spcPct val="90000"/>
              </a:lnSpc>
              <a:spcBef>
                <a:spcPct val="7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lnSpc>
                <a:spcPct val="90000"/>
              </a:lnSpc>
              <a:spcBef>
                <a:spcPct val="7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lnSpc>
                <a:spcPct val="90000"/>
              </a:lnSpc>
              <a:spcBef>
                <a:spcPct val="7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b="1" dirty="0" smtClean="0">
                <a:solidFill>
                  <a:prstClr val="black"/>
                </a:solidFill>
              </a:rPr>
              <a:t>Distruggere l’immagine aziendale</a:t>
            </a:r>
            <a:endParaRPr lang="it-IT" altLang="it-IT" sz="1400" b="1" dirty="0">
              <a:solidFill>
                <a:prstClr val="black"/>
              </a:solidFill>
            </a:endParaRPr>
          </a:p>
        </p:txBody>
      </p:sp>
      <p:sp>
        <p:nvSpPr>
          <p:cNvPr id="20" name="AutoShape 22"/>
          <p:cNvSpPr>
            <a:spLocks noChangeArrowheads="1"/>
          </p:cNvSpPr>
          <p:nvPr/>
        </p:nvSpPr>
        <p:spPr bwMode="gray">
          <a:xfrm rot="5400000" flipH="1" flipV="1">
            <a:off x="4390930" y="4536912"/>
            <a:ext cx="2230438" cy="1454615"/>
          </a:xfrm>
          <a:prstGeom prst="downArrow">
            <a:avLst>
              <a:gd name="adj1" fmla="val 32667"/>
              <a:gd name="adj2" fmla="val 75273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lnSpc>
                <a:spcPct val="90000"/>
              </a:lnSpc>
              <a:spcBef>
                <a:spcPct val="70000"/>
              </a:spcBef>
              <a:buClr>
                <a:schemeClr val="hlink"/>
              </a:buClr>
              <a:buSzPct val="85000"/>
              <a:buFont typeface="Arial" charset="0"/>
              <a:buChar char="►"/>
              <a:defRPr sz="2000">
                <a:solidFill>
                  <a:schemeClr val="tx1"/>
                </a:solidFill>
                <a:latin typeface="Arial" charset="0"/>
              </a:defRPr>
            </a:lvl1pPr>
            <a:lvl2pPr marL="37931725" indent="-37474525">
              <a:lnSpc>
                <a:spcPct val="90000"/>
              </a:lnSpc>
              <a:spcBef>
                <a:spcPct val="70000"/>
              </a:spcBef>
              <a:buClr>
                <a:schemeClr val="accent1"/>
              </a:buClr>
              <a:buSzPct val="5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ct val="7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ct val="7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ct val="7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>
              <a:buClrTx/>
              <a:buSzTx/>
              <a:buFontTx/>
              <a:buChar char="•"/>
            </a:pPr>
            <a:endParaRPr lang="en-US" altLang="it-IT" sz="1600">
              <a:solidFill>
                <a:prstClr val="black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631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="" xmlns:a16="http://schemas.microsoft.com/office/drawing/2014/main" id="{726C43D6-C645-41AE-9502-376FCD1FB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La voce degli hacker - (NUIX – “The black report”)</a:t>
            </a:r>
            <a:endParaRPr lang="en-GB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="" xmlns:a16="http://schemas.microsoft.com/office/drawing/2014/main" id="{E78A3621-348D-49F3-829C-B7EC8A0FF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45049" y="1451976"/>
            <a:ext cx="11410951" cy="521702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92075" indent="-92075" algn="l" defTabSz="9144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 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2075" indent="-92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200" b="1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66700" indent="-177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75" indent="-92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200" b="0" i="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667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105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indent="-273050">
              <a:buSzPct val="100000"/>
              <a:buFont typeface="Arial" panose="020B0604020202020204" pitchFamily="34" charset="0"/>
              <a:buChar char="•"/>
            </a:pPr>
            <a:r>
              <a:rPr lang="it-IT" altLang="it-IT" b="0" dirty="0" smtClean="0"/>
              <a:t>L’81% degli hacker intervistati dichiara che possono identificare le vulnerabilità e sottrarre i dati in meno di 12 ore</a:t>
            </a:r>
          </a:p>
          <a:p>
            <a:pPr marL="273050" indent="-273050">
              <a:buSzPct val="100000"/>
              <a:buFont typeface="Arial" panose="020B0604020202020204" pitchFamily="34" charset="0"/>
              <a:buChar char="•"/>
            </a:pPr>
            <a:r>
              <a:rPr lang="it-IT" altLang="it-IT" b="0" dirty="0" smtClean="0"/>
              <a:t>L’84% usa tecniche di “social engineering” come parte della strategia di attacco (pensiamo a quante informazioni vengono scambiate in una tratta del treno AV Milano/Bologna/Roma in orario di lavoro...)</a:t>
            </a:r>
          </a:p>
          <a:p>
            <a:pPr marL="273050" indent="-273050">
              <a:buSzPct val="100000"/>
              <a:buFont typeface="Arial" panose="020B0604020202020204" pitchFamily="34" charset="0"/>
              <a:buChar char="•"/>
            </a:pPr>
            <a:r>
              <a:rPr lang="it-IT" altLang="it-IT" b="0" dirty="0" smtClean="0"/>
              <a:t>Il 52% ha ammesso che la consapevolezza (“awareness”) delle persone è la contromisura più efficace</a:t>
            </a:r>
          </a:p>
          <a:p>
            <a:pPr marL="273050" indent="-273050">
              <a:buSzPct val="100000"/>
              <a:buFont typeface="Arial" panose="020B0604020202020204" pitchFamily="34" charset="0"/>
              <a:buChar char="•"/>
            </a:pPr>
            <a:r>
              <a:rPr lang="it-IT" altLang="it-IT" b="0" dirty="0" smtClean="0"/>
              <a:t>Il 100% degli hacker intervistati, esperti di penetration test e forensi concordano che una volta che si è riusciti ad accedere al dato/informazione, «</a:t>
            </a:r>
            <a:r>
              <a:rPr lang="it-IT" altLang="it-IT" b="0" i="1" dirty="0" smtClean="0"/>
              <a:t>it’s gone… like gone gone</a:t>
            </a:r>
            <a:r>
              <a:rPr lang="it-IT" altLang="it-IT" b="0" dirty="0" smtClean="0"/>
              <a:t>»</a:t>
            </a:r>
          </a:p>
          <a:p>
            <a:pPr marL="273050" indent="-273050">
              <a:buSzPct val="100000"/>
              <a:buFont typeface="Arial" panose="020B0604020202020204" pitchFamily="34" charset="0"/>
              <a:buChar char="•"/>
            </a:pPr>
            <a:endParaRPr lang="en-GB" altLang="it-IT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3452883" y="3687335"/>
            <a:ext cx="4872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it-IT" sz="2400" b="1" dirty="0">
                <a:solidFill>
                  <a:prstClr val="black"/>
                </a:solidFill>
              </a:rPr>
              <a:t>Timeline tipica di un attacco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0" y="4381500"/>
            <a:ext cx="107061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59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="" xmlns:a16="http://schemas.microsoft.com/office/drawing/2014/main" id="{726C43D6-C645-41AE-9502-376FCD1FB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 smtClean="0"/>
              <a:t>I motivi della perdita di dati</a:t>
            </a:r>
            <a:endParaRPr lang="en-GB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="" xmlns:a16="http://schemas.microsoft.com/office/drawing/2014/main" id="{E78A3621-348D-49F3-829C-B7EC8A0FF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55600" y="1542197"/>
            <a:ext cx="11836400" cy="510784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92075" indent="-92075" algn="l" defTabSz="9144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 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2075" indent="-92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200" b="1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66700" indent="-177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75" indent="-92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200" b="0" i="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667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105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it-IT" dirty="0" smtClean="0"/>
              <a:t>Laptop o altri dispositivi persi o rubati sono la maggiore fonte di perdita di informazioni.  </a:t>
            </a:r>
            <a:r>
              <a:rPr lang="it-IT" altLang="it-IT" sz="1400" i="1" dirty="0" smtClean="0"/>
              <a:t>(Ponemon Institute LLC)</a:t>
            </a:r>
            <a:endParaRPr lang="it-IT" altLang="it-IT" sz="1400" i="1" dirty="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5"/>
          <a:stretch/>
        </p:blipFill>
        <p:spPr bwMode="gray">
          <a:xfrm>
            <a:off x="1716249" y="1809001"/>
            <a:ext cx="8159751" cy="45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0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="" xmlns:a16="http://schemas.microsoft.com/office/drawing/2014/main" id="{726C43D6-C645-41AE-9502-376FCD1FB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 smtClean="0"/>
              <a:t>Information </a:t>
            </a:r>
            <a:r>
              <a:rPr lang="it-IT" altLang="it-IT" dirty="0"/>
              <a:t>Security non vuol dire SOLO “IT Security”</a:t>
            </a:r>
            <a:endParaRPr lang="en-GB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="" xmlns:a16="http://schemas.microsoft.com/office/drawing/2014/main" id="{E78A3621-348D-49F3-829C-B7EC8A0FF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68067" y="1449000"/>
            <a:ext cx="11567933" cy="4556507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it-IT" altLang="it-IT" dirty="0" smtClean="0"/>
              <a:t>L’Informazione deve essere protetta lungo tutto il suo ciclo di vita: </a:t>
            </a:r>
          </a:p>
          <a:p>
            <a:pPr>
              <a:lnSpc>
                <a:spcPct val="70000"/>
              </a:lnSpc>
            </a:pPr>
            <a:endParaRPr lang="it-IT" altLang="it-IT" dirty="0" smtClean="0"/>
          </a:p>
          <a:p>
            <a:pPr lvl="2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it-IT" altLang="it-IT" sz="1600" dirty="0" smtClean="0"/>
              <a:t>Creazione</a:t>
            </a:r>
          </a:p>
          <a:p>
            <a:pPr lvl="2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it-IT" altLang="it-IT" sz="1600" dirty="0" smtClean="0"/>
              <a:t>Archiviazione</a:t>
            </a:r>
          </a:p>
          <a:p>
            <a:pPr lvl="2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it-IT" altLang="it-IT" sz="1600" dirty="0" smtClean="0"/>
              <a:t>Elaborazione</a:t>
            </a:r>
          </a:p>
          <a:p>
            <a:pPr lvl="2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it-IT" altLang="it-IT" sz="1600" dirty="0" smtClean="0"/>
              <a:t>Distribuzione</a:t>
            </a:r>
          </a:p>
          <a:p>
            <a:pPr lvl="2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it-IT" altLang="it-IT" sz="1600" dirty="0" smtClean="0"/>
              <a:t>Distruzione (data retention)</a:t>
            </a:r>
          </a:p>
          <a:p>
            <a:pPr marL="130175" lvl="1" indent="0">
              <a:lnSpc>
                <a:spcPct val="70000"/>
              </a:lnSpc>
              <a:buNone/>
            </a:pPr>
            <a:endParaRPr lang="it-IT" altLang="it-IT" sz="1600" dirty="0" smtClean="0"/>
          </a:p>
          <a:p>
            <a:pPr>
              <a:lnSpc>
                <a:spcPct val="70000"/>
              </a:lnSpc>
            </a:pPr>
            <a:r>
              <a:rPr lang="it-IT" altLang="it-IT" dirty="0" smtClean="0"/>
              <a:t>L’Informazione deve essere protetta indipendentemente dal suo formato quindi: bisogna proteggere anche il “contenitore dell’informazione”: infrastrutture tecnologiche, infrastrutture… non solo IT</a:t>
            </a:r>
          </a:p>
          <a:p>
            <a:pPr>
              <a:lnSpc>
                <a:spcPct val="70000"/>
              </a:lnSpc>
            </a:pPr>
            <a:endParaRPr lang="it-IT" altLang="it-IT" dirty="0" smtClean="0"/>
          </a:p>
          <a:p>
            <a:pPr lvl="2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it-IT" altLang="it-IT" sz="1600" dirty="0" smtClean="0"/>
              <a:t>Documenti cartacei (sulla scrivania, nel cestino, vicino alla fotocopiatrice)</a:t>
            </a:r>
          </a:p>
          <a:p>
            <a:pPr lvl="2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it-IT" altLang="it-IT" sz="1600" dirty="0" smtClean="0"/>
              <a:t>Comunicazioni verbali</a:t>
            </a:r>
          </a:p>
          <a:p>
            <a:pPr lvl="2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it-IT" altLang="it-IT" sz="1600" dirty="0" smtClean="0"/>
              <a:t>Conversazioni in luoghi pubblici</a:t>
            </a:r>
          </a:p>
          <a:p>
            <a:pPr lvl="2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it-IT" altLang="it-IT" sz="1600" dirty="0" smtClean="0"/>
              <a:t>Persone</a:t>
            </a:r>
          </a:p>
          <a:p>
            <a:pPr lvl="2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it-IT" altLang="it-IT" sz="1600" dirty="0" smtClean="0"/>
              <a:t>Accessi agli uffici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479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="" xmlns:a16="http://schemas.microsoft.com/office/drawing/2014/main" id="{726C43D6-C645-41AE-9502-376FCD1FB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Information Security Management </a:t>
            </a:r>
            <a:r>
              <a:rPr lang="it-IT" altLang="it-IT" dirty="0" smtClean="0"/>
              <a:t>System</a:t>
            </a:r>
            <a:endParaRPr lang="en-GB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="" xmlns:a16="http://schemas.microsoft.com/office/drawing/2014/main" id="{E78A3621-348D-49F3-829C-B7EC8A0FF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336000" y="1449000"/>
            <a:ext cx="11520000" cy="4167601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n-GB" altLang="it-IT" b="1" dirty="0"/>
          </a:p>
          <a:p>
            <a:pPr eaLnBrk="1" hangingPunct="1">
              <a:buFont typeface="Arial" charset="0"/>
              <a:buNone/>
            </a:pPr>
            <a:endParaRPr lang="en-GB" altLang="it-IT" b="1" dirty="0"/>
          </a:p>
          <a:p>
            <a:pPr eaLnBrk="1" hangingPunct="1">
              <a:buFont typeface="Arial" charset="0"/>
              <a:buNone/>
            </a:pPr>
            <a:endParaRPr lang="en-GB" altLang="it-IT" b="1" dirty="0"/>
          </a:p>
          <a:p>
            <a:pPr eaLnBrk="1" hangingPunct="1">
              <a:buFont typeface="Arial" charset="0"/>
              <a:buNone/>
            </a:pPr>
            <a:endParaRPr lang="en-GB" altLang="it-IT" b="1" dirty="0"/>
          </a:p>
          <a:p>
            <a:pPr lvl="1" eaLnBrk="1" hangingPunct="1"/>
            <a:endParaRPr lang="it-IT" altLang="it-IT" sz="1800" dirty="0" smtClean="0"/>
          </a:p>
          <a:p>
            <a:pPr lvl="1" eaLnBrk="1" hangingPunct="1"/>
            <a:r>
              <a:rPr lang="it-IT" altLang="it-IT" sz="1800" dirty="0" smtClean="0"/>
              <a:t>È un processo </a:t>
            </a:r>
            <a:r>
              <a:rPr lang="it-IT" altLang="it-IT" sz="1800" b="1" dirty="0" smtClean="0"/>
              <a:t>gestionale </a:t>
            </a:r>
            <a:r>
              <a:rPr lang="it-IT" altLang="it-IT" sz="1800" dirty="0" smtClean="0"/>
              <a:t>e </a:t>
            </a:r>
            <a:r>
              <a:rPr lang="it-IT" altLang="it-IT" sz="1800" b="1" dirty="0" smtClean="0"/>
              <a:t>non</a:t>
            </a:r>
            <a:r>
              <a:rPr lang="it-IT" altLang="it-IT" sz="1800" dirty="0" smtClean="0"/>
              <a:t> un processo tecnologico</a:t>
            </a:r>
          </a:p>
          <a:p>
            <a:pPr lvl="1" eaLnBrk="1" hangingPunct="1"/>
            <a:r>
              <a:rPr lang="it-IT" altLang="it-IT" sz="1800" dirty="0" smtClean="0"/>
              <a:t>È il frutto di una </a:t>
            </a:r>
            <a:r>
              <a:rPr lang="it-IT" altLang="it-IT" sz="1800" b="1" dirty="0" smtClean="0"/>
              <a:t>decisione strategica </a:t>
            </a:r>
            <a:r>
              <a:rPr lang="it-IT" altLang="it-IT" sz="1800" dirty="0" smtClean="0"/>
              <a:t>dell’organizzazione </a:t>
            </a:r>
            <a:r>
              <a:rPr lang="it-IT" altLang="it-IT" sz="1800" b="1" dirty="0" smtClean="0"/>
              <a:t>non</a:t>
            </a:r>
            <a:r>
              <a:rPr lang="it-IT" altLang="it-IT" sz="1800" dirty="0" smtClean="0"/>
              <a:t> un «desiderio» del responsabile IT</a:t>
            </a:r>
          </a:p>
          <a:p>
            <a:pPr lvl="1" eaLnBrk="1" hangingPunct="1"/>
            <a:r>
              <a:rPr lang="it-IT" altLang="it-IT" sz="1800" dirty="0" smtClean="0"/>
              <a:t>Richiede una progettazione e un’implementazione che tenga conto di:</a:t>
            </a:r>
          </a:p>
          <a:p>
            <a:pPr lvl="1" indent="80963" eaLnBrk="1" hangingPunct="1"/>
            <a:endParaRPr lang="it-IT" altLang="it-IT" sz="1800" dirty="0" smtClean="0"/>
          </a:p>
          <a:p>
            <a:pPr marL="92075" lvl="3" indent="80963">
              <a:buFont typeface="Arial" panose="020B0604020202020204" pitchFamily="34" charset="0"/>
              <a:buChar char="•"/>
            </a:pPr>
            <a:r>
              <a:rPr lang="it-IT" altLang="it-IT" sz="1600" dirty="0" smtClean="0">
                <a:solidFill>
                  <a:schemeClr val="tx1"/>
                </a:solidFill>
              </a:rPr>
              <a:t> Esigenze ed obiettivi</a:t>
            </a:r>
          </a:p>
          <a:p>
            <a:pPr marL="92075" lvl="3" indent="80963">
              <a:buFont typeface="Arial" panose="020B0604020202020204" pitchFamily="34" charset="0"/>
              <a:buChar char="•"/>
            </a:pPr>
            <a:r>
              <a:rPr lang="it-IT" altLang="it-IT" sz="1600" dirty="0" smtClean="0">
                <a:solidFill>
                  <a:schemeClr val="tx1"/>
                </a:solidFill>
              </a:rPr>
              <a:t> Requisiti di sicurezza</a:t>
            </a:r>
          </a:p>
          <a:p>
            <a:pPr marL="92075" lvl="3" indent="80963">
              <a:buFont typeface="Arial" panose="020B0604020202020204" pitchFamily="34" charset="0"/>
              <a:buChar char="•"/>
            </a:pPr>
            <a:r>
              <a:rPr lang="it-IT" altLang="it-IT" sz="1600" dirty="0" smtClean="0">
                <a:solidFill>
                  <a:schemeClr val="tx1"/>
                </a:solidFill>
              </a:rPr>
              <a:t> Processi coinvolti</a:t>
            </a:r>
          </a:p>
          <a:p>
            <a:pPr marL="92075" lvl="3" indent="80963">
              <a:buFont typeface="Arial" panose="020B0604020202020204" pitchFamily="34" charset="0"/>
              <a:buChar char="•"/>
            </a:pPr>
            <a:r>
              <a:rPr lang="it-IT" altLang="it-IT" sz="1600" dirty="0" smtClean="0">
                <a:solidFill>
                  <a:schemeClr val="tx1"/>
                </a:solidFill>
              </a:rPr>
              <a:t> Dimensioni e struttura dell’organizzazione</a:t>
            </a: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gray">
          <a:xfrm>
            <a:off x="1841501" y="1880938"/>
            <a:ext cx="8479367" cy="100806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3F5C87"/>
              </a:gs>
              <a:gs pos="100000">
                <a:schemeClr val="accent1"/>
              </a:gs>
            </a:gsLst>
            <a:lin ang="18900000" scaled="1"/>
          </a:gradFill>
          <a:ln w="19050">
            <a:solidFill>
              <a:srgbClr val="003366"/>
            </a:solidFill>
            <a:round/>
            <a:headEnd/>
            <a:tailEnd/>
          </a:ln>
          <a:effectLst>
            <a:outerShdw dist="53882" dir="2700000" algn="ctr" rotWithShape="0">
              <a:schemeClr val="accent2"/>
            </a:outerShdw>
          </a:effectLst>
        </p:spPr>
        <p:txBody>
          <a:bodyPr anchor="ctr"/>
          <a:lstStyle>
            <a:lvl1pPr defTabSz="912813">
              <a:lnSpc>
                <a:spcPct val="90000"/>
              </a:lnSpc>
              <a:spcBef>
                <a:spcPct val="70000"/>
              </a:spcBef>
              <a:buClr>
                <a:schemeClr val="hlink"/>
              </a:buClr>
              <a:buSzPct val="85000"/>
              <a:buFont typeface="Arial" charset="0"/>
              <a:buChar char="►"/>
              <a:defRPr sz="2000">
                <a:solidFill>
                  <a:schemeClr val="tx1"/>
                </a:solidFill>
                <a:latin typeface="Arial" charset="0"/>
              </a:defRPr>
            </a:lvl1pPr>
            <a:lvl2pPr marL="37931725" indent="-37474525" defTabSz="912813">
              <a:lnSpc>
                <a:spcPct val="90000"/>
              </a:lnSpc>
              <a:spcBef>
                <a:spcPct val="70000"/>
              </a:spcBef>
              <a:buClr>
                <a:schemeClr val="accent1"/>
              </a:buClr>
              <a:buSzPct val="5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lnSpc>
                <a:spcPct val="90000"/>
              </a:lnSpc>
              <a:spcBef>
                <a:spcPct val="7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lnSpc>
                <a:spcPct val="90000"/>
              </a:lnSpc>
              <a:spcBef>
                <a:spcPct val="7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lnSpc>
                <a:spcPct val="90000"/>
              </a:lnSpc>
              <a:spcBef>
                <a:spcPct val="7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 b="1" i="1" dirty="0">
                <a:solidFill>
                  <a:prstClr val="white"/>
                </a:solidFill>
              </a:rPr>
              <a:t>La parte del Sistema di Gestione aziendale, basata su un approccio di rischio, volta a definire, implementare, gestire, monitorare, riesaminare, mantenere e migliorare l’information security</a:t>
            </a:r>
            <a:endParaRPr lang="en-US" altLang="it-IT" sz="1600" b="1" i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06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="" xmlns:a16="http://schemas.microsoft.com/office/drawing/2014/main" id="{986218A6-8FE7-4EAE-9EF3-AE0EEC9B4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6000" y="2999405"/>
            <a:ext cx="4487300" cy="1329595"/>
          </a:xfrm>
        </p:spPr>
        <p:txBody>
          <a:bodyPr/>
          <a:lstStyle/>
          <a:p>
            <a:r>
              <a:rPr lang="en-GB" dirty="0" err="1"/>
              <a:t>Regolamento</a:t>
            </a:r>
            <a:r>
              <a:rPr lang="en-GB" dirty="0"/>
              <a:t> </a:t>
            </a:r>
            <a:r>
              <a:rPr lang="en-GB" dirty="0" err="1"/>
              <a:t>europeo</a:t>
            </a:r>
            <a:r>
              <a:rPr lang="en-GB" dirty="0"/>
              <a:t> </a:t>
            </a:r>
            <a:r>
              <a:rPr lang="en-GB" dirty="0" err="1" smtClean="0"/>
              <a:t>trattamento</a:t>
            </a:r>
            <a:r>
              <a:rPr lang="en-GB" dirty="0" smtClean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dati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="" xmlns:a16="http://schemas.microsoft.com/office/drawing/2014/main" id="{B7AD5D2C-9FED-4D2A-9FDA-851F36A414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03</a:t>
            </a:r>
            <a:endParaRPr lang="en-GB" dirty="0"/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81F1097B-D72E-4454-8E4B-527E370B445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188362" y="6079331"/>
            <a:ext cx="506185" cy="62388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="" xmlns:a16="http://schemas.microsoft.com/office/drawing/2014/main" id="{06DF2F9D-9DC3-4E8D-873D-132FCD41F7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2DDB7B8-7BD2-44BD-B2EA-94FDA34E0AEF}"/>
              </a:ext>
            </a:extLst>
          </p:cNvPr>
          <p:cNvSpPr/>
          <p:nvPr/>
        </p:nvSpPr>
        <p:spPr>
          <a:xfrm>
            <a:off x="12385814" y="0"/>
            <a:ext cx="1810186" cy="1089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9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To change the image: 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Delete the image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Click on the image icon in the center of the block on the left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Choose your image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1" r="163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121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="" xmlns:a16="http://schemas.microsoft.com/office/drawing/2014/main" id="{726C43D6-C645-41AE-9502-376FCD1FB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Regolamento (Ue) 2016/679 del Parlamento Europeo e del Consiglio – un </a:t>
            </a:r>
            <a:r>
              <a:rPr lang="it-IT" altLang="it-IT" dirty="0" smtClean="0"/>
              <a:t>flash</a:t>
            </a:r>
            <a:endParaRPr lang="en-GB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="" xmlns:a16="http://schemas.microsoft.com/office/drawing/2014/main" id="{E78A3621-348D-49F3-829C-B7EC8A0FF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36000" y="1537650"/>
            <a:ext cx="11700000" cy="1711350"/>
          </a:xfrm>
          <a:prstGeom prst="rect">
            <a:avLst/>
          </a:prstGeom>
        </p:spPr>
        <p:txBody>
          <a:bodyPr vert="horz" lIns="0" tIns="45720" rIns="91440" bIns="45720" rtlCol="0">
            <a:normAutofit lnSpcReduction="10000"/>
          </a:bodyPr>
          <a:lstStyle>
            <a:lvl1pPr marL="92075" indent="-92075" algn="l" defTabSz="9144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 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2075" indent="-92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200" b="1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66700" indent="-177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75" indent="-92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200" b="0" i="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667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105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it-IT" altLang="it-IT" b="0" dirty="0" smtClean="0"/>
              <a:t> L'assemblea plenaria del Parlamento Europeo in aprile 2016 ha approvato il Regolamento Europeo per il trattamento dei </a:t>
            </a:r>
            <a:r>
              <a:rPr lang="it-IT" altLang="it-IT" dirty="0" smtClean="0"/>
              <a:t>dati</a:t>
            </a:r>
            <a:br>
              <a:rPr lang="it-IT" altLang="it-IT" dirty="0" smtClean="0"/>
            </a:br>
            <a:r>
              <a:rPr lang="it-IT" altLang="it-IT" dirty="0" smtClean="0"/>
              <a:t> personali</a:t>
            </a:r>
            <a:r>
              <a:rPr lang="it-IT" altLang="it-IT" b="0" dirty="0" smtClean="0"/>
              <a:t> GDPR, che mira a garantire maggiori opportunità e tutele per cittadini e imprese e abrogando la normativa</a:t>
            </a:r>
            <a:br>
              <a:rPr lang="it-IT" altLang="it-IT" b="0" dirty="0" smtClean="0"/>
            </a:br>
            <a:r>
              <a:rPr lang="it-IT" altLang="it-IT" b="0" dirty="0" smtClean="0"/>
              <a:t> precedente (Codice della Privacy, DL 196 2003)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it-IT" b="0" dirty="0" smtClean="0"/>
              <a:t> Il Regolamento si applica </a:t>
            </a:r>
            <a:r>
              <a:rPr lang="it-IT" altLang="it-IT" dirty="0" smtClean="0"/>
              <a:t>solo</a:t>
            </a:r>
            <a:r>
              <a:rPr lang="it-IT" altLang="it-IT" b="0" dirty="0" smtClean="0"/>
              <a:t> ai dati relativi alle persone fisiche. </a:t>
            </a:r>
            <a:r>
              <a:rPr lang="it-IT" altLang="it-IT" dirty="0" smtClean="0"/>
              <a:t>Non si applica alle persone giuridiche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0" dirty="0" smtClean="0"/>
              <a:t> Essendo la normativa-cardine in materia di trattamenti dei </a:t>
            </a:r>
            <a:r>
              <a:rPr lang="it-IT" dirty="0" smtClean="0"/>
              <a:t>dati personali</a:t>
            </a:r>
            <a:r>
              <a:rPr lang="it-IT" b="0" dirty="0" smtClean="0"/>
              <a:t>, il GDPR ovviamente </a:t>
            </a:r>
            <a:r>
              <a:rPr lang="it-IT" dirty="0" smtClean="0"/>
              <a:t>riguarda tutti coloro che</a:t>
            </a:r>
            <a:br>
              <a:rPr lang="it-IT" dirty="0" smtClean="0"/>
            </a:br>
            <a:r>
              <a:rPr lang="it-IT" dirty="0" smtClean="0"/>
              <a:t> trattano dati personali </a:t>
            </a:r>
            <a:r>
              <a:rPr lang="it-IT" b="0" dirty="0" smtClean="0"/>
              <a:t>e quindi interessa le piccole e medie imprese così come le grandi organizzazioni. </a:t>
            </a:r>
          </a:p>
          <a:p>
            <a:pPr>
              <a:buFont typeface="Arial" panose="020B0604020202020204" pitchFamily="34" charset="0"/>
              <a:buChar char="•"/>
            </a:pPr>
            <a:endParaRPr lang="it-IT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1357680" y="3429000"/>
            <a:ext cx="9418320" cy="258532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buSzPct val="100000"/>
            </a:pPr>
            <a:r>
              <a:rPr lang="it-IT" altLang="it-IT" sz="1600" b="1" dirty="0"/>
              <a:t>Cosa si intende per dati personali</a:t>
            </a:r>
            <a:r>
              <a:rPr lang="it-IT" altLang="it-IT" sz="1600" b="1" dirty="0" smtClean="0"/>
              <a:t>?</a:t>
            </a:r>
          </a:p>
          <a:p>
            <a:pPr>
              <a:buSzPct val="100000"/>
            </a:pPr>
            <a:endParaRPr lang="it-IT" altLang="it-IT" sz="1600" b="1" dirty="0"/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it-IT" altLang="it-IT" sz="1600" dirty="0" smtClean="0"/>
              <a:t>Qualunque </a:t>
            </a:r>
            <a:r>
              <a:rPr lang="it-IT" altLang="it-IT" sz="1600" dirty="0"/>
              <a:t>informazione relativa a persona fisica, identificata o identificabile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it-IT" altLang="it-IT" sz="1600" dirty="0"/>
              <a:t>Dati identificativi, ovvero quelli che permettono l'identificazione diretta dell'interessato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it-IT" altLang="it-IT" sz="1600" dirty="0"/>
              <a:t>Dati relativi a condanne penali e reati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it-IT" altLang="it-IT" sz="1600" dirty="0"/>
              <a:t>Dati idonei a rivelare l'origine razziale ed etnica le convinzioni religiose, filosofiche o di altro genere, le opinioni politiche, l'adesione a partiti, sindacati, associazioni od organizzazioni a carattere religioso, filosofico, politico o sindacale, sessuale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it-IT" sz="1600" dirty="0"/>
              <a:t>Dati relativi alla salute compresa la prestazione di servizi di assistenza sanitaria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6388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="" xmlns:a16="http://schemas.microsoft.com/office/drawing/2014/main" id="{726C43D6-C645-41AE-9502-376FCD1FB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Obblighi</a:t>
            </a:r>
            <a:endParaRPr lang="en-GB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="" xmlns:a16="http://schemas.microsoft.com/office/drawing/2014/main" id="{E78A3621-348D-49F3-829C-B7EC8A0FF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188" y="1431900"/>
            <a:ext cx="5088138" cy="478380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b="0" dirty="0" smtClean="0"/>
              <a:t>Il GDPR</a:t>
            </a:r>
            <a:r>
              <a:rPr lang="it-IT" b="0" dirty="0"/>
              <a:t>, offrendo delle linee guida</a:t>
            </a:r>
            <a:r>
              <a:rPr lang="it-IT" b="0" dirty="0" smtClean="0"/>
              <a:t>, </a:t>
            </a:r>
            <a:r>
              <a:rPr lang="it-IT" b="0" dirty="0"/>
              <a:t>demanda all’azienda che recepisce la normativa il compito di concretizzarle in azioni che ne garantiscano il rispetto, con il dovere di </a:t>
            </a:r>
            <a:r>
              <a:rPr lang="it-IT" dirty="0">
                <a:solidFill>
                  <a:srgbClr val="FF0000"/>
                </a:solidFill>
              </a:rPr>
              <a:t>giustificare costantemente </a:t>
            </a:r>
            <a:r>
              <a:rPr lang="it-IT" b="0" dirty="0"/>
              <a:t>la ratio delle proprie scelte di </a:t>
            </a:r>
            <a:r>
              <a:rPr lang="it-IT" b="0" dirty="0" smtClean="0"/>
              <a:t>adeguatezza.</a:t>
            </a:r>
          </a:p>
          <a:p>
            <a:pPr marL="0" indent="0">
              <a:buNone/>
            </a:pPr>
            <a:r>
              <a:rPr lang="it-IT" altLang="it-IT" sz="1600" b="0" dirty="0" smtClean="0">
                <a:solidFill>
                  <a:schemeClr val="tx1"/>
                </a:solidFill>
              </a:rPr>
              <a:t>I </a:t>
            </a:r>
            <a:r>
              <a:rPr lang="it-IT" altLang="it-IT" sz="1600" dirty="0" smtClean="0">
                <a:solidFill>
                  <a:srgbClr val="FF0000"/>
                </a:solidFill>
              </a:rPr>
              <a:t>registri</a:t>
            </a:r>
            <a:r>
              <a:rPr lang="it-IT" altLang="it-IT" sz="1600" b="0" dirty="0" smtClean="0">
                <a:solidFill>
                  <a:srgbClr val="FF0000"/>
                </a:solidFill>
              </a:rPr>
              <a:t> </a:t>
            </a:r>
            <a:r>
              <a:rPr lang="it-IT" altLang="it-IT" sz="1600" b="0" dirty="0">
                <a:solidFill>
                  <a:schemeClr val="tx1"/>
                </a:solidFill>
              </a:rPr>
              <a:t>delle attività di trattamento </a:t>
            </a:r>
            <a:r>
              <a:rPr lang="it-IT" altLang="it-IT" sz="1600" b="0" dirty="0"/>
              <a:t>devono essere tenuti </a:t>
            </a:r>
            <a:r>
              <a:rPr lang="it-IT" altLang="it-IT" sz="1600" dirty="0">
                <a:solidFill>
                  <a:srgbClr val="FF0000"/>
                </a:solidFill>
              </a:rPr>
              <a:t>in forma scritta </a:t>
            </a:r>
            <a:r>
              <a:rPr lang="it-IT" altLang="it-IT" sz="1600" b="0" dirty="0"/>
              <a:t>(anche elettronica) </a:t>
            </a:r>
            <a:r>
              <a:rPr lang="it-IT" altLang="it-IT" sz="1600" b="0" dirty="0">
                <a:solidFill>
                  <a:schemeClr val="tx1"/>
                </a:solidFill>
              </a:rPr>
              <a:t>dal titolare e, ove sia presente, dal responsabile, al fine di dimostrare la conformità al </a:t>
            </a:r>
            <a:r>
              <a:rPr lang="it-IT" altLang="it-IT" sz="1600" b="0" dirty="0" smtClean="0">
                <a:solidFill>
                  <a:schemeClr val="tx1"/>
                </a:solidFill>
              </a:rPr>
              <a:t>Regolamento; tale </a:t>
            </a:r>
            <a:r>
              <a:rPr lang="it-IT" altLang="it-IT" sz="1600" b="0" dirty="0">
                <a:solidFill>
                  <a:schemeClr val="tx1"/>
                </a:solidFill>
              </a:rPr>
              <a:t>obbligo sussiste per le imprese o le </a:t>
            </a:r>
            <a:r>
              <a:rPr lang="it-IT" altLang="it-IT" sz="1600" b="0" dirty="0" smtClean="0">
                <a:solidFill>
                  <a:schemeClr val="tx1"/>
                </a:solidFill>
              </a:rPr>
              <a:t>organizzazioni:</a:t>
            </a:r>
          </a:p>
          <a:p>
            <a:pPr lvl="2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altLang="it-IT" sz="1500" i="1" dirty="0"/>
              <a:t>con più di 250 dipendenti</a:t>
            </a:r>
          </a:p>
          <a:p>
            <a:pPr lvl="2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altLang="it-IT" sz="1500" i="1" dirty="0"/>
              <a:t>che effettuano un trattamento che presenta rischi per diritti e libertà dell'interessato</a:t>
            </a:r>
          </a:p>
          <a:p>
            <a:pPr lvl="2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altLang="it-IT" sz="1500" i="1" dirty="0"/>
              <a:t>non sia occasionale</a:t>
            </a:r>
          </a:p>
          <a:p>
            <a:pPr lvl="2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altLang="it-IT" sz="1500" i="1" dirty="0"/>
              <a:t>includa categorie particolari di dati sensibili</a:t>
            </a:r>
          </a:p>
          <a:p>
            <a:pPr marL="0" lvl="2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it-IT" altLang="it-IT" sz="1600" b="1" dirty="0" smtClean="0">
                <a:solidFill>
                  <a:srgbClr val="FF0000"/>
                </a:solidFill>
              </a:rPr>
              <a:t>Consenso</a:t>
            </a:r>
            <a:endParaRPr lang="it-IT" altLang="it-IT" sz="1600" b="1" dirty="0">
              <a:solidFill>
                <a:srgbClr val="FF0000"/>
              </a:solidFill>
            </a:endParaRPr>
          </a:p>
          <a:p>
            <a:pPr marL="0" lvl="2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it-IT" altLang="it-IT" sz="1600" dirty="0"/>
              <a:t>È richiesta una manifestazione di volontà libera, specifica, informata e inequivocabile da parte del soggetto interessato con la quale si manifesta il proprio assenso (dichiarazione o azione positiva inequivocabile) che i dati personali che lo riguardano sono oggetto di trattamento da parte dell’esercente</a:t>
            </a:r>
          </a:p>
          <a:p>
            <a:pPr marL="0" indent="0">
              <a:buNone/>
            </a:pPr>
            <a:endParaRPr lang="it-IT" altLang="it-IT" sz="1600" b="0" dirty="0">
              <a:solidFill>
                <a:schemeClr val="tx1"/>
              </a:solidFill>
            </a:endParaRPr>
          </a:p>
          <a:p>
            <a:pPr marL="566738" lvl="3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it-IT" altLang="it-IT" sz="1600" b="0" dirty="0" smtClean="0">
              <a:solidFill>
                <a:schemeClr val="tx1"/>
              </a:solidFill>
            </a:endParaRPr>
          </a:p>
          <a:p>
            <a:pPr marL="566738" lvl="3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it-IT" altLang="it-IT" sz="1600" b="0" dirty="0">
              <a:solidFill>
                <a:schemeClr val="tx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047862" y="1431900"/>
            <a:ext cx="5088138" cy="4783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2075" indent="-920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 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2075" indent="-92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67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075" indent="-92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1200" b="1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667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 "/>
              <a:defRPr sz="105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b="0" dirty="0" smtClean="0"/>
              <a:t>La </a:t>
            </a:r>
            <a:r>
              <a:rPr lang="it-IT" dirty="0" smtClean="0">
                <a:solidFill>
                  <a:srgbClr val="FF0000"/>
                </a:solidFill>
              </a:rPr>
              <a:t>nomina del DPO </a:t>
            </a:r>
            <a:r>
              <a:rPr lang="it-IT" b="0" dirty="0" smtClean="0"/>
              <a:t>è obbligatoria:</a:t>
            </a:r>
            <a:endParaRPr lang="it-IT" b="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it-IT" sz="1400" b="0" i="1" dirty="0" smtClean="0"/>
              <a:t>se il trattamento è svolto da un'autorità pubblica o da un organismo pubblico</a:t>
            </a:r>
            <a:endParaRPr lang="it-IT" sz="1400" b="0" i="1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it-IT" sz="1400" b="0" i="1" dirty="0" smtClean="0"/>
              <a:t>se le attività principali del titolare o del responsabile consistono in trattamenti che richiedono il monitoraggio regolare e sistematico di interessati su larga scala</a:t>
            </a:r>
            <a:endParaRPr lang="it-IT" sz="1400" b="0" i="1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it-IT" sz="1400" b="0" i="1" dirty="0" smtClean="0"/>
              <a:t>se le attività principali del titolare o del responsabile consistono nel trattamento su larga scala di categorie particolari di dati</a:t>
            </a:r>
          </a:p>
          <a:p>
            <a:pPr marL="0" indent="0">
              <a:buNone/>
            </a:pPr>
            <a:r>
              <a:rPr lang="it-IT" altLang="it-IT" dirty="0" smtClean="0">
                <a:solidFill>
                  <a:srgbClr val="FF0000"/>
                </a:solidFill>
              </a:rPr>
              <a:t>Notifica </a:t>
            </a:r>
            <a:r>
              <a:rPr lang="it-IT" altLang="it-IT" dirty="0">
                <a:solidFill>
                  <a:srgbClr val="FF0000"/>
                </a:solidFill>
              </a:rPr>
              <a:t>di eventuali violazioni (data breach) </a:t>
            </a:r>
            <a:r>
              <a:rPr lang="it-IT" altLang="it-IT" b="0" dirty="0"/>
              <a:t>all’authority e agli interessati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it-IT" altLang="it-IT" sz="1400" dirty="0"/>
              <a:t>In caso di violazione dei dati personali in grado di provocare danni fisici, materiali o immateriali alle persone fisiche (perdita del controllo dei dati personali) il </a:t>
            </a:r>
            <a:r>
              <a:rPr lang="it-IT" altLang="it-IT" sz="1400" b="1" dirty="0">
                <a:solidFill>
                  <a:srgbClr val="FF0000"/>
                </a:solidFill>
              </a:rPr>
              <a:t>titolare del trattamento</a:t>
            </a:r>
            <a:r>
              <a:rPr lang="it-IT" altLang="it-IT" sz="1400" b="1" dirty="0"/>
              <a:t> </a:t>
            </a:r>
            <a:r>
              <a:rPr lang="it-IT" altLang="it-IT" sz="1400" b="1" dirty="0">
                <a:solidFill>
                  <a:srgbClr val="FF0000"/>
                </a:solidFill>
              </a:rPr>
              <a:t>deve</a:t>
            </a:r>
            <a:r>
              <a:rPr lang="it-IT" altLang="it-IT" sz="1400" dirty="0"/>
              <a:t> notificare la violazione al </a:t>
            </a:r>
            <a:r>
              <a:rPr lang="it-IT" altLang="it-IT" sz="1400" b="1" dirty="0">
                <a:solidFill>
                  <a:srgbClr val="FF0000"/>
                </a:solidFill>
              </a:rPr>
              <a:t>Garante</a:t>
            </a:r>
            <a:r>
              <a:rPr lang="it-IT" altLang="it-IT" sz="1400" dirty="0"/>
              <a:t> senza ingiustificato ritardo e, ove possibile, </a:t>
            </a:r>
            <a:r>
              <a:rPr lang="it-IT" altLang="it-IT" sz="1400" b="1" dirty="0">
                <a:solidFill>
                  <a:srgbClr val="FF0000"/>
                </a:solidFill>
              </a:rPr>
              <a:t>entro 72 ore </a:t>
            </a:r>
            <a:r>
              <a:rPr lang="it-IT" altLang="it-IT" sz="1400" dirty="0"/>
              <a:t>dal momento in cui ne è venuto a conoscenza</a:t>
            </a:r>
            <a:endParaRPr lang="it-IT" dirty="0"/>
          </a:p>
          <a:p>
            <a:pPr marL="0" lvl="2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it-IT" altLang="it-IT" sz="1600" dirty="0"/>
              <a:t>Sono previste </a:t>
            </a:r>
            <a:r>
              <a:rPr lang="it-IT" altLang="it-IT" sz="1600" b="1" dirty="0">
                <a:solidFill>
                  <a:srgbClr val="FF0000"/>
                </a:solidFill>
              </a:rPr>
              <a:t>sanzioni</a:t>
            </a:r>
            <a:r>
              <a:rPr lang="it-IT" altLang="it-IT" sz="1600" dirty="0"/>
              <a:t> fino a 20 milioni di euro o fino al 4% del fatturato annuale mondiale </a:t>
            </a:r>
          </a:p>
          <a:p>
            <a:pPr marL="0" lvl="2" indent="0">
              <a:lnSpc>
                <a:spcPct val="100000"/>
              </a:lnSpc>
              <a:spcBef>
                <a:spcPts val="1000"/>
              </a:spcBef>
              <a:buNone/>
            </a:pPr>
            <a:endParaRPr lang="it-IT" altLang="it-IT" sz="1600" dirty="0"/>
          </a:p>
        </p:txBody>
      </p:sp>
    </p:spTree>
    <p:extLst>
      <p:ext uri="{BB962C8B-B14F-4D97-AF65-F5344CB8AC3E}">
        <p14:creationId xmlns:p14="http://schemas.microsoft.com/office/powerpoint/2010/main" val="162172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="" xmlns:a16="http://schemas.microsoft.com/office/drawing/2014/main" id="{726C43D6-C645-41AE-9502-376FCD1FB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Indicazioni</a:t>
            </a:r>
            <a:r>
              <a:rPr lang="en-GB" dirty="0" smtClean="0"/>
              <a:t> </a:t>
            </a:r>
            <a:r>
              <a:rPr lang="en-GB" dirty="0"/>
              <a:t>normative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="" xmlns:a16="http://schemas.microsoft.com/office/drawing/2014/main" id="{E78A3621-348D-49F3-829C-B7EC8A0FF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6000" y="1431900"/>
            <a:ext cx="10366910" cy="5023042"/>
          </a:xfrm>
        </p:spPr>
        <p:txBody>
          <a:bodyPr>
            <a:normAutofit/>
          </a:bodyPr>
          <a:lstStyle/>
          <a:p>
            <a:pPr marL="263525" lvl="1" indent="0" algn="just">
              <a:spcBef>
                <a:spcPts val="500"/>
              </a:spcBef>
              <a:buNone/>
            </a:pPr>
            <a:endParaRPr lang="it-IT" altLang="it-IT" sz="1600" i="0" dirty="0" smtClean="0">
              <a:solidFill>
                <a:schemeClr val="tx1"/>
              </a:solidFill>
            </a:endParaRPr>
          </a:p>
          <a:p>
            <a:pPr marL="263525" lvl="1" indent="0" algn="just">
              <a:spcBef>
                <a:spcPts val="500"/>
              </a:spcBef>
              <a:buNone/>
            </a:pPr>
            <a:endParaRPr lang="it-IT" altLang="it-IT" sz="1600" i="0" dirty="0" smtClean="0">
              <a:solidFill>
                <a:schemeClr val="tx1"/>
              </a:solidFill>
            </a:endParaRPr>
          </a:p>
          <a:p>
            <a:pPr marL="263525" lvl="1" indent="0" algn="just">
              <a:spcBef>
                <a:spcPts val="500"/>
              </a:spcBef>
              <a:buNone/>
            </a:pPr>
            <a:r>
              <a:rPr lang="it-IT" altLang="it-IT" sz="1600" b="0" i="0" dirty="0" smtClean="0">
                <a:solidFill>
                  <a:schemeClr val="tx1"/>
                </a:solidFill>
              </a:rPr>
              <a:t>Con </a:t>
            </a:r>
            <a:r>
              <a:rPr lang="it-IT" altLang="it-IT" sz="1600" b="0" i="0" dirty="0">
                <a:solidFill>
                  <a:schemeClr val="tx1"/>
                </a:solidFill>
              </a:rPr>
              <a:t>la </a:t>
            </a:r>
            <a:r>
              <a:rPr lang="it-IT" altLang="it-IT" sz="1600" dirty="0">
                <a:solidFill>
                  <a:srgbClr val="FF0000"/>
                </a:solidFill>
              </a:rPr>
              <a:t>Privacy by Design </a:t>
            </a:r>
            <a:r>
              <a:rPr lang="it-IT" altLang="it-IT" sz="1600" b="0" i="0" dirty="0">
                <a:solidFill>
                  <a:schemeClr val="tx1"/>
                </a:solidFill>
              </a:rPr>
              <a:t>il titolare mette in atto misure tecniche e organizzative adeguate, fin dalla fase della progettazione (es.: pseudonimizzazione) volte ad attuare in modo efficace i principi di protezione dei dati</a:t>
            </a:r>
          </a:p>
          <a:p>
            <a:pPr marL="263525" lvl="1" indent="0" algn="just">
              <a:spcBef>
                <a:spcPts val="500"/>
              </a:spcBef>
              <a:buNone/>
            </a:pPr>
            <a:r>
              <a:rPr lang="it-IT" altLang="it-IT" sz="1600" b="0" i="0" dirty="0">
                <a:solidFill>
                  <a:schemeClr val="tx1"/>
                </a:solidFill>
              </a:rPr>
              <a:t>Le misure devono tener conto della natura, dell'ambito di applicazione, del contesto e delle finalità del trattamento, (come anche dei rischi del trattamento aventi probabilità e gravità diverse per diritti e libertà delle persone fisiche)</a:t>
            </a:r>
          </a:p>
          <a:p>
            <a:pPr marL="0" indent="0" algn="just">
              <a:spcBef>
                <a:spcPts val="500"/>
              </a:spcBef>
              <a:buNone/>
            </a:pPr>
            <a:endParaRPr lang="it-IT" altLang="it-IT" b="0" dirty="0"/>
          </a:p>
          <a:p>
            <a:pPr marL="263525" lvl="1" indent="0" algn="just">
              <a:spcBef>
                <a:spcPts val="500"/>
              </a:spcBef>
              <a:buNone/>
            </a:pPr>
            <a:endParaRPr lang="it-IT" altLang="it-IT" sz="1600" b="0" i="0" dirty="0" smtClean="0">
              <a:solidFill>
                <a:schemeClr val="tx1"/>
              </a:solidFill>
            </a:endParaRPr>
          </a:p>
          <a:p>
            <a:pPr marL="263525" lvl="1" indent="0" algn="just">
              <a:spcBef>
                <a:spcPts val="500"/>
              </a:spcBef>
              <a:buNone/>
            </a:pPr>
            <a:r>
              <a:rPr lang="it-IT" altLang="it-IT" sz="1600" b="0" i="0" dirty="0" smtClean="0">
                <a:solidFill>
                  <a:schemeClr val="tx1"/>
                </a:solidFill>
              </a:rPr>
              <a:t>La </a:t>
            </a:r>
            <a:r>
              <a:rPr lang="it-IT" altLang="it-IT" sz="1600" dirty="0">
                <a:solidFill>
                  <a:srgbClr val="FF0000"/>
                </a:solidFill>
              </a:rPr>
              <a:t>Privacy by Default</a:t>
            </a:r>
            <a:r>
              <a:rPr lang="it-IT" altLang="it-IT" sz="1600" b="0" i="0" dirty="0">
                <a:solidFill>
                  <a:schemeClr val="tx1"/>
                </a:solidFill>
              </a:rPr>
              <a:t>, invece, prevede che la protezione del dato diventi l’impostazione predefinita per ogni trattamento assicurando che siano trattati solo i dati personali necessari per ogni specifica finalità del trattamento (l’obbligo vale per quantità dei dati personali raccolti, portata del trattamento, periodo di conservazione e accessibilità) e non siano resi accessibili dati personali a un numero indefinito di persone fisiche senza l'intervento della persona </a:t>
            </a:r>
            <a:r>
              <a:rPr lang="it-IT" altLang="it-IT" sz="1600" b="0" i="0" dirty="0" smtClean="0">
                <a:solidFill>
                  <a:schemeClr val="tx1"/>
                </a:solidFill>
              </a:rPr>
              <a:t>fisica</a:t>
            </a:r>
            <a:endParaRPr lang="it-IT" altLang="it-IT" sz="2400" b="0" i="0" dirty="0">
              <a:solidFill>
                <a:schemeClr val="tx1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0104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856C21CB-E1EA-491D-AC86-9EC4FADBA1D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NAME OF THE PRESENTATION</a:t>
            </a:r>
            <a:endParaRPr lang="en-GB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2C59E041-38DD-41F7-AE46-E9B4640A1B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01</a:t>
            </a:r>
            <a:endParaRPr lang="en-GB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2C33C088-7627-4917-A34E-F062B5D594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02</a:t>
            </a:r>
            <a:endParaRPr lang="en-GB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="" xmlns:a16="http://schemas.microsoft.com/office/drawing/2014/main" id="{C9F11F6F-8A92-4A62-BFE6-80D283B7F8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03</a:t>
            </a:r>
            <a:endParaRPr lang="en-GB" dirty="0"/>
          </a:p>
        </p:txBody>
      </p:sp>
      <p:sp>
        <p:nvSpPr>
          <p:cNvPr id="17" name="Espace réservé du texte 16">
            <a:extLst>
              <a:ext uri="{FF2B5EF4-FFF2-40B4-BE49-F238E27FC236}">
                <a16:creationId xmlns="" xmlns:a16="http://schemas.microsoft.com/office/drawing/2014/main" id="{78A2855E-D047-4E27-B780-32BF332E56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04</a:t>
            </a:r>
            <a:endParaRPr lang="en-GB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="" xmlns:a16="http://schemas.microsoft.com/office/drawing/2014/main" id="{1BC3D4E2-FDAB-415B-90F5-14264B4FBE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05</a:t>
            </a:r>
            <a:endParaRPr lang="en-GB" dirty="0"/>
          </a:p>
        </p:txBody>
      </p:sp>
      <p:sp>
        <p:nvSpPr>
          <p:cNvPr id="19" name="Espace réservé du texte 18">
            <a:extLst>
              <a:ext uri="{FF2B5EF4-FFF2-40B4-BE49-F238E27FC236}">
                <a16:creationId xmlns="" xmlns:a16="http://schemas.microsoft.com/office/drawing/2014/main" id="{89FD230C-B28B-4913-9660-8B06279A1C5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69440" y="2891764"/>
            <a:ext cx="2406560" cy="286232"/>
          </a:xfrm>
        </p:spPr>
        <p:txBody>
          <a:bodyPr/>
          <a:lstStyle/>
          <a:p>
            <a:r>
              <a:rPr lang="en-GB" dirty="0" smtClean="0"/>
              <a:t>Bureau </a:t>
            </a:r>
            <a:r>
              <a:rPr lang="en-GB" dirty="0" err="1" smtClean="0"/>
              <a:t>veritas</a:t>
            </a:r>
            <a:endParaRPr lang="en-GB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="" xmlns:a16="http://schemas.microsoft.com/office/drawing/2014/main" id="{E446B45D-E311-4DD0-BAEA-672B854A2F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96416" y="2891764"/>
            <a:ext cx="2406560" cy="286232"/>
          </a:xfrm>
        </p:spPr>
        <p:txBody>
          <a:bodyPr/>
          <a:lstStyle/>
          <a:p>
            <a:r>
              <a:rPr lang="en-GB" dirty="0" err="1" smtClean="0"/>
              <a:t>Rischio</a:t>
            </a:r>
            <a:r>
              <a:rPr lang="en-GB" dirty="0" smtClean="0"/>
              <a:t> </a:t>
            </a:r>
            <a:r>
              <a:rPr lang="en-GB" dirty="0" err="1" smtClean="0"/>
              <a:t>informatco</a:t>
            </a:r>
            <a:endParaRPr lang="en-GB" dirty="0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31999CB-2716-414B-8AB7-C3113C4253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713232" y="2891764"/>
            <a:ext cx="2406560" cy="674031"/>
          </a:xfrm>
        </p:spPr>
        <p:txBody>
          <a:bodyPr/>
          <a:lstStyle/>
          <a:p>
            <a:r>
              <a:rPr lang="en-GB" dirty="0" err="1" smtClean="0"/>
              <a:t>Regolamento</a:t>
            </a:r>
            <a:r>
              <a:rPr lang="en-GB" dirty="0" smtClean="0"/>
              <a:t> </a:t>
            </a:r>
            <a:r>
              <a:rPr lang="en-GB" dirty="0" err="1" smtClean="0"/>
              <a:t>europeo</a:t>
            </a:r>
            <a:r>
              <a:rPr lang="en-GB" dirty="0" smtClean="0"/>
              <a:t> per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trattamento</a:t>
            </a:r>
            <a:r>
              <a:rPr lang="en-GB" dirty="0" smtClean="0"/>
              <a:t> </a:t>
            </a:r>
            <a:r>
              <a:rPr lang="en-GB" dirty="0" err="1" smtClean="0"/>
              <a:t>dei</a:t>
            </a:r>
            <a:r>
              <a:rPr lang="en-GB" dirty="0" smtClean="0"/>
              <a:t> </a:t>
            </a:r>
            <a:r>
              <a:rPr lang="en-GB" dirty="0" err="1" smtClean="0"/>
              <a:t>dati</a:t>
            </a:r>
            <a:endParaRPr lang="en-GB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="" xmlns:a16="http://schemas.microsoft.com/office/drawing/2014/main" id="{06B72909-F7DA-4A0B-86D6-1DEED48BE84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476736" y="4904817"/>
            <a:ext cx="2406560" cy="480131"/>
          </a:xfrm>
        </p:spPr>
        <p:txBody>
          <a:bodyPr/>
          <a:lstStyle/>
          <a:p>
            <a:r>
              <a:rPr lang="en-GB" dirty="0" err="1" smtClean="0"/>
              <a:t>Strumenti</a:t>
            </a:r>
            <a:r>
              <a:rPr lang="en-GB" dirty="0" smtClean="0"/>
              <a:t> per </a:t>
            </a:r>
            <a:r>
              <a:rPr lang="en-GB" dirty="0" err="1" smtClean="0"/>
              <a:t>l’adeguamento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="" xmlns:a16="http://schemas.microsoft.com/office/drawing/2014/main" id="{E382CC30-37B9-4D90-A05E-2A1C62BD441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03712" y="4905613"/>
            <a:ext cx="2406560" cy="286232"/>
          </a:xfrm>
        </p:spPr>
        <p:txBody>
          <a:bodyPr/>
          <a:lstStyle/>
          <a:p>
            <a:r>
              <a:rPr lang="en-GB" dirty="0" err="1" smtClean="0"/>
              <a:t>conclusioni</a:t>
            </a:r>
            <a:endParaRPr lang="en-GB" dirty="0"/>
          </a:p>
        </p:txBody>
      </p:sp>
      <p:sp>
        <p:nvSpPr>
          <p:cNvPr id="13" name="Titre 12">
            <a:extLst>
              <a:ext uri="{FF2B5EF4-FFF2-40B4-BE49-F238E27FC236}">
                <a16:creationId xmlns="" xmlns:a16="http://schemas.microsoft.com/office/drawing/2014/main" id="{718C1170-BA07-473E-A00A-C3DD207F1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="" xmlns:a16="http://schemas.microsoft.com/office/drawing/2014/main" id="{26A3B8DD-468E-4AD3-BB12-18A0D21C2A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10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="" xmlns:a16="http://schemas.microsoft.com/office/drawing/2014/main" id="{986218A6-8FE7-4EAE-9EF3-AE0EEC9B4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6000" y="3429000"/>
            <a:ext cx="4487300" cy="1329595"/>
          </a:xfrm>
        </p:spPr>
        <p:txBody>
          <a:bodyPr/>
          <a:lstStyle/>
          <a:p>
            <a:r>
              <a:rPr lang="it-IT" dirty="0"/>
              <a:t>gli strumenti certificativi per aiutare le aziende nell'adeguamento </a:t>
            </a:r>
            <a:r>
              <a:rPr lang="it-IT" dirty="0" smtClean="0"/>
              <a:t>normativo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="" xmlns:a16="http://schemas.microsoft.com/office/drawing/2014/main" id="{B7AD5D2C-9FED-4D2A-9FDA-851F36A414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04</a:t>
            </a:r>
            <a:endParaRPr lang="en-GB" dirty="0"/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81F1097B-D72E-4454-8E4B-527E370B445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188362" y="6079331"/>
            <a:ext cx="506185" cy="62388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="" xmlns:a16="http://schemas.microsoft.com/office/drawing/2014/main" id="{06DF2F9D-9DC3-4E8D-873D-132FCD41F7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2DDB7B8-7BD2-44BD-B2EA-94FDA34E0AEF}"/>
              </a:ext>
            </a:extLst>
          </p:cNvPr>
          <p:cNvSpPr/>
          <p:nvPr/>
        </p:nvSpPr>
        <p:spPr>
          <a:xfrm>
            <a:off x="12385814" y="0"/>
            <a:ext cx="1810186" cy="1089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9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To change the image: 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Delete the image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Click on the image icon in the center of the block on the left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Choose your image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5" r="121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09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="" xmlns:a16="http://schemas.microsoft.com/office/drawing/2014/main" id="{726C43D6-C645-41AE-9502-376FCD1FB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</a:t>
            </a:r>
            <a:r>
              <a:rPr lang="it-IT" dirty="0"/>
              <a:t>comunicato del garante della privacy italia (18/07/2017)</a:t>
            </a:r>
            <a:endParaRPr lang="en-GB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="" xmlns:a16="http://schemas.microsoft.com/office/drawing/2014/main" id="{E78A3621-348D-49F3-829C-B7EC8A0FF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68" y="1704975"/>
            <a:ext cx="10248063" cy="4167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449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="" xmlns:a16="http://schemas.microsoft.com/office/drawing/2014/main" id="{726C43D6-C645-41AE-9502-376FCD1FB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Certificazione </a:t>
            </a:r>
            <a:r>
              <a:rPr lang="it-IT" dirty="0"/>
              <a:t>UNI PDR 43-2  </a:t>
            </a:r>
            <a:endParaRPr lang="en-GB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="" xmlns:a16="http://schemas.microsoft.com/office/drawing/2014/main" id="{E78A3621-348D-49F3-829C-B7EC8A0FF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36000" y="1572493"/>
            <a:ext cx="11260165" cy="4556507"/>
          </a:xfrm>
        </p:spPr>
        <p:txBody>
          <a:bodyPr/>
          <a:lstStyle/>
          <a:p>
            <a:r>
              <a:rPr lang="it-IT" sz="1600" b="0" dirty="0"/>
              <a:t>La prassi di </a:t>
            </a:r>
            <a:r>
              <a:rPr lang="it-IT" sz="1600" b="0" dirty="0" smtClean="0"/>
              <a:t>riferimento ha </a:t>
            </a:r>
            <a:r>
              <a:rPr lang="it-IT" sz="1600" b="0" dirty="0"/>
              <a:t>lo scopo di definire in modo obiettivo e ripetibile le azioni corrette per garantire particolari trattamenti di dati nell'ambito ICT, in modo da offrire ai Titolari e Responsabili una guida di </a:t>
            </a:r>
            <a:r>
              <a:rPr lang="it-IT" sz="1600" b="0" dirty="0" smtClean="0"/>
              <a:t>riferimento e </a:t>
            </a:r>
            <a:r>
              <a:rPr lang="it-IT" sz="1600" b="0" dirty="0"/>
              <a:t>alle Autorità di controllo un metro di </a:t>
            </a:r>
            <a:r>
              <a:rPr lang="it-IT" sz="1600" b="0" dirty="0" smtClean="0"/>
              <a:t>giudizio.</a:t>
            </a:r>
          </a:p>
          <a:p>
            <a:endParaRPr lang="it-IT" sz="1600" b="0" dirty="0" smtClean="0"/>
          </a:p>
          <a:p>
            <a:r>
              <a:rPr lang="it-IT" sz="1600" b="0" dirty="0" smtClean="0"/>
              <a:t>I </a:t>
            </a:r>
            <a:r>
              <a:rPr lang="it-IT" sz="1600" b="0" dirty="0"/>
              <a:t>destinatari della prassi sono tutte le organizzazioni che trattano dati con strumenti elettronici, in particolare le piccole e medie imprese, più bisognose di strumenti </a:t>
            </a:r>
            <a:r>
              <a:rPr lang="it-IT" sz="1600" b="0" dirty="0" smtClean="0"/>
              <a:t>standardizzati.</a:t>
            </a:r>
            <a:endParaRPr lang="it-IT" sz="1600" b="0" dirty="0"/>
          </a:p>
          <a:p>
            <a:endParaRPr lang="it-IT" sz="1600" b="0" dirty="0" smtClean="0"/>
          </a:p>
          <a:p>
            <a:r>
              <a:rPr lang="it-IT" sz="1600" b="0" dirty="0" smtClean="0"/>
              <a:t>Le PdR introducono prescrizioni tecniche elaborate sulla </a:t>
            </a:r>
            <a:r>
              <a:rPr lang="it-IT" sz="1600" b="0" dirty="0"/>
              <a:t>base di un rapido processo di condivisione ristretta ai soli autori, e </a:t>
            </a:r>
            <a:r>
              <a:rPr lang="it-IT" sz="1600" b="0" dirty="0" smtClean="0"/>
              <a:t>costituiscono una </a:t>
            </a:r>
            <a:r>
              <a:rPr lang="it-IT" sz="1600" b="0" dirty="0"/>
              <a:t>tipologia di documento </a:t>
            </a:r>
            <a:r>
              <a:rPr lang="it-IT" sz="1600" dirty="0"/>
              <a:t>para-normativo nazionale </a:t>
            </a:r>
            <a:r>
              <a:rPr lang="it-IT" sz="1600" b="0" dirty="0"/>
              <a:t>che va nella direzione auspicata di trasferimento dell’innovazione e di preparazione dei contesti di sviluppo per le future attività di normazione, fornendo una risposta tempestiva ai mercati in </a:t>
            </a:r>
            <a:r>
              <a:rPr lang="it-IT" sz="1600" b="0" dirty="0" smtClean="0"/>
              <a:t>cambiamento</a:t>
            </a:r>
          </a:p>
          <a:p>
            <a:endParaRPr lang="it-IT" sz="1600" b="0" dirty="0" smtClean="0"/>
          </a:p>
          <a:p>
            <a:r>
              <a:rPr lang="it-IT" sz="1600" b="0" dirty="0" smtClean="0"/>
              <a:t>Certificarsi </a:t>
            </a:r>
            <a:r>
              <a:rPr lang="it-IT" sz="1600" b="0" dirty="0"/>
              <a:t>GDPR secondo </a:t>
            </a:r>
            <a:r>
              <a:rPr lang="it-IT" sz="1600" b="0" dirty="0" smtClean="0"/>
              <a:t>la </a:t>
            </a:r>
            <a:r>
              <a:rPr lang="it-IT" sz="1600" b="0" dirty="0"/>
              <a:t>PdR 43.2 significa </a:t>
            </a:r>
            <a:r>
              <a:rPr lang="it-IT" sz="1600" dirty="0"/>
              <a:t>mettere sotto controllo il proprio modello di gestione, garantire maggiore trasparenza nei confronti degli utenti e delle </a:t>
            </a:r>
            <a:r>
              <a:rPr lang="it-IT" sz="1600" dirty="0" smtClean="0"/>
              <a:t>terze parti</a:t>
            </a:r>
            <a:endParaRPr lang="it-IT" sz="1600" dirty="0"/>
          </a:p>
          <a:p>
            <a:endParaRPr lang="it-IT" sz="1600" b="0" dirty="0" smtClean="0"/>
          </a:p>
          <a:p>
            <a:endParaRPr lang="it-IT" sz="1600" b="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317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="" xmlns:a16="http://schemas.microsoft.com/office/drawing/2014/main" id="{726C43D6-C645-41AE-9502-376FCD1FB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Certificazione</a:t>
            </a:r>
            <a:r>
              <a:rPr lang="en-GB" dirty="0" smtClean="0"/>
              <a:t> </a:t>
            </a:r>
            <a:r>
              <a:rPr lang="en-GB" dirty="0"/>
              <a:t>ISO 27001:2013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="" xmlns:a16="http://schemas.microsoft.com/office/drawing/2014/main" id="{E78A3621-348D-49F3-829C-B7EC8A0FF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415835" y="1269000"/>
            <a:ext cx="11260165" cy="5033963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endParaRPr lang="it-IT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it-IT" sz="2300" b="0" dirty="0" smtClean="0"/>
              <a:t>La ISO 27001 è stata riconosciuta dal Working Party (ART 29) – Commissione permanente presso la CE che è presieduta dai Garanti Privacy dei vari Paesi, come </a:t>
            </a:r>
            <a:r>
              <a:rPr lang="it-IT" sz="2300" dirty="0" smtClean="0"/>
              <a:t>lo schema di riferimento per gestire i principali aspetti del GDPR  dal punto di vista dell’Information Security.</a:t>
            </a:r>
          </a:p>
          <a:p>
            <a:pPr marL="0" indent="0">
              <a:buNone/>
            </a:pPr>
            <a:r>
              <a:rPr lang="it-IT" sz="2300" b="0" dirty="0" smtClean="0"/>
              <a:t>Parte dall’analisi del rischio e adotta requisiti e controlli che devono essere implementati e documentati</a:t>
            </a:r>
          </a:p>
          <a:p>
            <a:pPr marL="0" indent="0">
              <a:buNone/>
            </a:pPr>
            <a:r>
              <a:rPr lang="it-IT" sz="2300" b="0" dirty="0" smtClean="0"/>
              <a:t>Gli ambiti di controllo sono:</a:t>
            </a:r>
          </a:p>
          <a:p>
            <a:pPr marL="403225" lvl="2" indent="-228600"/>
            <a:r>
              <a:rPr lang="en-GB" altLang="it-IT" sz="1500" b="0" dirty="0"/>
              <a:t>A.5 – </a:t>
            </a:r>
            <a:r>
              <a:rPr lang="it-IT" altLang="it-IT" sz="1500" b="0" dirty="0"/>
              <a:t>POLITICA PER LA SICUREZZA DELL’INFORMAZIONE</a:t>
            </a:r>
          </a:p>
          <a:p>
            <a:pPr marL="403225" lvl="2" indent="-228600"/>
            <a:r>
              <a:rPr lang="en-GB" altLang="it-IT" sz="1500" b="0" dirty="0"/>
              <a:t>A.6 - ORGANIZZAZIONE DELLA SICUREZZA DELL’INFORMAZIONE</a:t>
            </a:r>
          </a:p>
          <a:p>
            <a:pPr marL="403225" lvl="2" indent="-228600"/>
            <a:r>
              <a:rPr lang="en-GB" altLang="it-IT" sz="1500" b="0" dirty="0"/>
              <a:t>A.7 - </a:t>
            </a:r>
            <a:r>
              <a:rPr lang="it-IT" altLang="it-IT" sz="1500" b="0" dirty="0"/>
              <a:t>RISORSE UMANE E SICUREZZA DELL’ INFORMAZIONE</a:t>
            </a:r>
          </a:p>
          <a:p>
            <a:pPr marL="403225" lvl="2" indent="-228600"/>
            <a:r>
              <a:rPr lang="en-GB" altLang="it-IT" sz="1500" b="0" dirty="0"/>
              <a:t>A.8 – GESTIONE DEGLI ASSET</a:t>
            </a:r>
          </a:p>
          <a:p>
            <a:pPr marL="403225" lvl="2" indent="-228600"/>
            <a:r>
              <a:rPr lang="en-GB" altLang="it-IT" sz="1500" b="0" dirty="0"/>
              <a:t>A.9 - CONTROLLO DEGLI ACCESSI</a:t>
            </a:r>
          </a:p>
          <a:p>
            <a:pPr marL="403225" lvl="2" indent="-228600"/>
            <a:r>
              <a:rPr lang="en-GB" altLang="it-IT" sz="1500" b="0" dirty="0"/>
              <a:t>A.10 - CRITTOGRAFIA</a:t>
            </a:r>
          </a:p>
          <a:p>
            <a:pPr marL="403225" lvl="2" indent="-228600"/>
            <a:r>
              <a:rPr lang="en-GB" altLang="it-IT" sz="1500" b="0" dirty="0"/>
              <a:t>A.11 – </a:t>
            </a:r>
            <a:r>
              <a:rPr lang="it-IT" altLang="it-IT" sz="1500" b="0" dirty="0"/>
              <a:t>SICUREZZA DELL’ INFORMAZIONE FISICA E AMBIENTALE</a:t>
            </a:r>
            <a:endParaRPr lang="en-GB" altLang="it-IT" sz="1500" b="0" dirty="0"/>
          </a:p>
          <a:p>
            <a:pPr marL="403225" lvl="2" indent="-228600"/>
            <a:r>
              <a:rPr lang="en-GB" altLang="it-IT" sz="1500" b="0" dirty="0"/>
              <a:t>A.12 – SICUREZZA DELLE OPERAZIONI</a:t>
            </a:r>
          </a:p>
          <a:p>
            <a:pPr marL="403225" lvl="2" indent="-228600"/>
            <a:r>
              <a:rPr lang="en-GB" altLang="it-IT" sz="1500" b="0" dirty="0"/>
              <a:t>A.13 – SICUREZZA DELLE COMUNICAZIONI</a:t>
            </a:r>
          </a:p>
          <a:p>
            <a:pPr marL="403225" lvl="2" indent="-228600"/>
            <a:r>
              <a:rPr lang="en-GB" altLang="it-IT" sz="1500" b="0" dirty="0"/>
              <a:t>A.14 - </a:t>
            </a:r>
            <a:r>
              <a:rPr lang="it-IT" altLang="it-IT" sz="1500" b="0" dirty="0"/>
              <a:t>ACQUISTO, SVILUPPO E MANUTENZIONE DEI SISTEMI</a:t>
            </a:r>
          </a:p>
          <a:p>
            <a:pPr marL="403225" lvl="2" indent="-228600"/>
            <a:r>
              <a:rPr lang="en-GB" altLang="it-IT" sz="1500" b="0" dirty="0"/>
              <a:t>A.15 – RAPPORTI CON I FORNITORI</a:t>
            </a:r>
          </a:p>
          <a:p>
            <a:pPr marL="403225" lvl="2" indent="-228600"/>
            <a:r>
              <a:rPr lang="en-GB" altLang="it-IT" sz="1500" b="0" dirty="0"/>
              <a:t>A.16 - </a:t>
            </a:r>
            <a:r>
              <a:rPr lang="it-IT" altLang="it-IT" sz="1500" b="0" dirty="0"/>
              <a:t>GESTIONE DEGLI INCIDENTI DI SICUREZZA DELL’INFORMAZIONE</a:t>
            </a:r>
          </a:p>
          <a:p>
            <a:pPr marL="403225" lvl="2" indent="-228600"/>
            <a:r>
              <a:rPr lang="it-IT" altLang="it-IT" sz="1500" b="0" dirty="0"/>
              <a:t>A.17 - ASPETTI DI SICUREZZA DELL’INFORMAZIONE SULLA GESTIONE DELLA CONTINUITA’ AZIENDALE</a:t>
            </a:r>
            <a:endParaRPr lang="en-US" altLang="it-IT" sz="1500" b="0" dirty="0"/>
          </a:p>
          <a:p>
            <a:pPr marL="403225" lvl="2" indent="-228600"/>
            <a:r>
              <a:rPr lang="en-US" altLang="it-IT" sz="1500" b="0" dirty="0"/>
              <a:t>A.18 – CONFORMITA’</a:t>
            </a:r>
          </a:p>
          <a:p>
            <a:pPr marL="0" indent="0" algn="just">
              <a:buNone/>
            </a:pPr>
            <a:endParaRPr lang="it-IT" sz="1600" b="0" dirty="0" smtClean="0"/>
          </a:p>
          <a:p>
            <a:pPr marL="0" indent="0" algn="just">
              <a:buNone/>
            </a:pPr>
            <a:endParaRPr lang="it-IT" sz="1600" b="0" dirty="0" smtClean="0"/>
          </a:p>
        </p:txBody>
      </p:sp>
    </p:spTree>
    <p:extLst>
      <p:ext uri="{BB962C8B-B14F-4D97-AF65-F5344CB8AC3E}">
        <p14:creationId xmlns:p14="http://schemas.microsoft.com/office/powerpoint/2010/main" val="67801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="" xmlns:a16="http://schemas.microsoft.com/office/drawing/2014/main" id="{726C43D6-C645-41AE-9502-376FCD1FB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Gap </a:t>
            </a:r>
            <a:r>
              <a:rPr lang="it-IT" dirty="0"/>
              <a:t>AnalisYS</a:t>
            </a:r>
            <a:endParaRPr lang="en-GB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="" xmlns:a16="http://schemas.microsoft.com/office/drawing/2014/main" id="{E78A3621-348D-49F3-829C-B7EC8A0FF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413385" y="1887217"/>
            <a:ext cx="11260165" cy="1290323"/>
          </a:xfrm>
        </p:spPr>
        <p:txBody>
          <a:bodyPr>
            <a:normAutofit/>
          </a:bodyPr>
          <a:lstStyle/>
          <a:p>
            <a:pPr marL="130175" lvl="1" indent="0" algn="just">
              <a:buNone/>
            </a:pPr>
            <a:r>
              <a:rPr lang="it-IT" sz="1400" dirty="0" smtClean="0">
                <a:solidFill>
                  <a:schemeClr val="tx1"/>
                </a:solidFill>
              </a:rPr>
              <a:t>L’attività di Gap Analisi sui requisiti della ISO 27001 permette di fotografare lo stato dell’arte dell’azienda in materia di sicurezza delle informazioni</a:t>
            </a:r>
          </a:p>
          <a:p>
            <a:pPr marL="130175" lvl="1" indent="0" algn="just">
              <a:buNone/>
            </a:pPr>
            <a:r>
              <a:rPr lang="it-IT" sz="1400" b="0" dirty="0" smtClean="0">
                <a:solidFill>
                  <a:schemeClr val="tx1"/>
                </a:solidFill>
              </a:rPr>
              <a:t>Possiamo limitarci a fornire una Gap oppure ad indicare e implementare (remediation) le azioni necessarie per il raggiungimento dei requisiti richiesti dalla norma</a:t>
            </a:r>
            <a:endParaRPr lang="it-IT" sz="1600" b="0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it-IT" sz="1600" b="0" i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849520" y="3725201"/>
            <a:ext cx="6126480" cy="193899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600" b="1" i="1" dirty="0"/>
              <a:t>ISO </a:t>
            </a:r>
            <a:r>
              <a:rPr lang="it-IT" sz="1600" b="1" i="1" dirty="0" smtClean="0"/>
              <a:t>27701:2019</a:t>
            </a:r>
          </a:p>
          <a:p>
            <a:pPr algn="just"/>
            <a:endParaRPr lang="it-IT" sz="1600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i="1" dirty="0"/>
              <a:t>É la risposta internazionale all’esigenza normativa individuata dal regolamento europeo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i="1" dirty="0"/>
              <a:t>È un’estensione della ISO 27001 che risponde in modo puntuale ai requisiti del GDPR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i="1" dirty="0"/>
              <a:t>In fase di definizione e approvazione (non accreditata) </a:t>
            </a:r>
          </a:p>
          <a:p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95579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="" xmlns:a16="http://schemas.microsoft.com/office/drawing/2014/main" id="{726C43D6-C645-41AE-9502-376FCD1FB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Certificazione </a:t>
            </a:r>
            <a:r>
              <a:rPr lang="it-IT" dirty="0"/>
              <a:t>professionisti privacy e formazione</a:t>
            </a:r>
            <a:endParaRPr lang="en-GB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="" xmlns:a16="http://schemas.microsoft.com/office/drawing/2014/main" id="{E78A3621-348D-49F3-829C-B7EC8A0FF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La certificazione Bureau Veritas CEPAS dei professionisti operanti nella Privacy è accreditata ACCREDIA dal 19 aprile 2018</a:t>
            </a:r>
            <a:r>
              <a:rPr lang="it-IT" b="0" dirty="0"/>
              <a:t>: questo significa che le varie figure professionali potranno ottenere una certificazione di competenza accreditata e riconosciuta a livello nazionale e internazionale </a:t>
            </a:r>
          </a:p>
          <a:p>
            <a:pPr lvl="2"/>
            <a:r>
              <a:rPr lang="it-IT" sz="1600" b="0" dirty="0"/>
              <a:t>Responsabile della protezione dei dati personali (Data Protection Officer): è il profilo specificamente disciplinato nell’art. 39 del Regolamento UE 2016/679. Supporta il Titolare o Responsabile del trattamento dati nell’applicazione del Regolamento e può svolgere compiti diversi e/o ulteriori inclusi in altri profili di livello manageriale nel rispetto del principio di assenza di conflitto di interessi</a:t>
            </a:r>
          </a:p>
          <a:p>
            <a:pPr lvl="2"/>
            <a:r>
              <a:rPr lang="it-IT" sz="1600" dirty="0"/>
              <a:t>Manager privacy</a:t>
            </a:r>
            <a:r>
              <a:rPr lang="it-IT" sz="1600" b="0" dirty="0"/>
              <a:t>: è responsabile per le attività di trattamento di dati personali e per il loro coordinamento. Coordina trasversalmente i soggetti coinvolti nel trattamento dei dati personali, per garantire il rispetto delle normative applicabili e il raggiungimento e mantenimento del livello di protezione adeguato </a:t>
            </a:r>
          </a:p>
          <a:p>
            <a:pPr lvl="2"/>
            <a:r>
              <a:rPr lang="it-IT" sz="1600" dirty="0"/>
              <a:t>Valutatore privacy</a:t>
            </a:r>
            <a:r>
              <a:rPr lang="it-IT" sz="1600" b="0" dirty="0"/>
              <a:t>: controlla la conformità del trattamento di dati personali a leggi e regolamenti applicabili. Esamina il trattamento di dati personali, valutando il rispetto di leggi e regolamenti applicabili e approva le misure necessarie a eliminare eventuali non conformità rilevate, mantenendo una posizione indipendente da chi svolge attività manageriali e operative. </a:t>
            </a:r>
          </a:p>
          <a:p>
            <a:pPr lvl="2"/>
            <a:r>
              <a:rPr lang="it-IT" sz="1600" dirty="0"/>
              <a:t>Specialista privacy</a:t>
            </a:r>
            <a:r>
              <a:rPr lang="it-IT" sz="1600" b="0" dirty="0"/>
              <a:t>: supporta il Responsabile per la protezione dei dati personali e/o il Manager privacy nel mettere a punto le idonee misure tecniche e organizzative ai fini del trattamento di dati personali. Cura la corretta attuazione del trattamento di dati personali ed è l’esperto operativo per la protezione dei dati</a:t>
            </a:r>
          </a:p>
          <a:p>
            <a:pPr lvl="2"/>
            <a:r>
              <a:rPr lang="it-IT" sz="1600" b="0" dirty="0"/>
              <a:t>Formazione (anche in e-learning) anche per figure non certificate</a:t>
            </a:r>
          </a:p>
        </p:txBody>
      </p:sp>
    </p:spTree>
    <p:extLst>
      <p:ext uri="{BB962C8B-B14F-4D97-AF65-F5344CB8AC3E}">
        <p14:creationId xmlns:p14="http://schemas.microsoft.com/office/powerpoint/2010/main" val="68083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="" xmlns:a16="http://schemas.microsoft.com/office/drawing/2014/main" id="{986218A6-8FE7-4EAE-9EF3-AE0EEC9B4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6000" y="2085804"/>
            <a:ext cx="4487300" cy="1329595"/>
          </a:xfrm>
        </p:spPr>
        <p:txBody>
          <a:bodyPr/>
          <a:lstStyle/>
          <a:p>
            <a:r>
              <a:rPr lang="en-GB" dirty="0" err="1" smtClean="0"/>
              <a:t>conclusioni</a:t>
            </a:r>
            <a:endParaRPr lang="en-GB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="" xmlns:a16="http://schemas.microsoft.com/office/drawing/2014/main" id="{B7AD5D2C-9FED-4D2A-9FDA-851F36A414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05</a:t>
            </a:r>
            <a:endParaRPr lang="en-GB" dirty="0"/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81F1097B-D72E-4454-8E4B-527E370B445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188362" y="6079331"/>
            <a:ext cx="506185" cy="62388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="" xmlns:a16="http://schemas.microsoft.com/office/drawing/2014/main" id="{06DF2F9D-9DC3-4E8D-873D-132FCD41F7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2DDB7B8-7BD2-44BD-B2EA-94FDA34E0AEF}"/>
              </a:ext>
            </a:extLst>
          </p:cNvPr>
          <p:cNvSpPr/>
          <p:nvPr/>
        </p:nvSpPr>
        <p:spPr>
          <a:xfrm>
            <a:off x="12385814" y="0"/>
            <a:ext cx="1810186" cy="1089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9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To change the image: 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Delete the image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Click on the image icon in the center of the block on the left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Choose your image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4" r="171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835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="" xmlns:a16="http://schemas.microsoft.com/office/drawing/2014/main" id="{726C43D6-C645-41AE-9502-376FCD1FB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Non posso eliminare il rischio, ma posso controllarlo</a:t>
            </a:r>
            <a:endParaRPr lang="en-GB" dirty="0"/>
          </a:p>
        </p:txBody>
      </p:sp>
      <p:sp>
        <p:nvSpPr>
          <p:cNvPr id="10" name="Espace réservé du contenu 9">
            <a:extLst>
              <a:ext uri="{FF2B5EF4-FFF2-40B4-BE49-F238E27FC236}">
                <a16:creationId xmlns="" xmlns:a16="http://schemas.microsoft.com/office/drawing/2014/main" id="{B3A54E83-4C60-4903-A8DB-BAB38F8E8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altLang="it-IT" sz="1800" b="0" dirty="0"/>
              <a:t>Gli attacchi alla sicurezza delle informazioni esistono in </a:t>
            </a:r>
            <a:r>
              <a:rPr lang="it-IT" altLang="it-IT" sz="1800" b="0" dirty="0" smtClean="0"/>
              <a:t>natura. Non </a:t>
            </a:r>
            <a:r>
              <a:rPr lang="it-IT" altLang="it-IT" sz="1800" b="0" dirty="0"/>
              <a:t>ce ne libereremo mai!</a:t>
            </a:r>
          </a:p>
          <a:p>
            <a:pPr marL="0" indent="0" algn="ctr">
              <a:buNone/>
            </a:pPr>
            <a:r>
              <a:rPr lang="it-IT" altLang="it-IT" sz="1800" b="0" dirty="0"/>
              <a:t>Non esiste un «vaccino» perchè operiamo in uno scenario che non è cristallizzato ma in cambiamento</a:t>
            </a:r>
          </a:p>
          <a:p>
            <a:pPr marL="0" indent="0" algn="ctr">
              <a:buNone/>
            </a:pPr>
            <a:r>
              <a:rPr lang="it-IT" altLang="it-IT" sz="1800" b="0" dirty="0"/>
              <a:t>Per questo è fondamentale mettere in atto </a:t>
            </a:r>
            <a:r>
              <a:rPr lang="it-IT" altLang="it-IT" sz="1800" dirty="0"/>
              <a:t>forme di prevenzione </a:t>
            </a:r>
            <a:r>
              <a:rPr lang="it-IT" altLang="it-IT" sz="1800" b="0" dirty="0"/>
              <a:t>che partano dalla consapevolezza del rischio e delle conseguenze dello stesso e introdurre </a:t>
            </a:r>
            <a:r>
              <a:rPr lang="it-IT" altLang="it-IT" sz="1800" dirty="0">
                <a:solidFill>
                  <a:srgbClr val="FF0000"/>
                </a:solidFill>
              </a:rPr>
              <a:t>cultura e </a:t>
            </a:r>
            <a:r>
              <a:rPr lang="it-IT" altLang="it-IT" sz="1800" dirty="0" smtClean="0">
                <a:solidFill>
                  <a:srgbClr val="FF0000"/>
                </a:solidFill>
              </a:rPr>
              <a:t>metodo</a:t>
            </a:r>
            <a:r>
              <a:rPr lang="it-IT" altLang="it-IT" sz="1800" dirty="0" smtClean="0"/>
              <a:t>.</a:t>
            </a:r>
            <a:endParaRPr lang="it-IT" altLang="it-IT" sz="1800" dirty="0"/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="" xmlns:a16="http://schemas.microsoft.com/office/drawing/2014/main" id="{A996A240-F29C-4DA8-8A9D-CC927601A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843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="" xmlns:a16="http://schemas.microsoft.com/office/drawing/2014/main" id="{C90185BC-1038-4B4F-A701-0B1594F6F5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01244" y="3505587"/>
            <a:ext cx="6389512" cy="757130"/>
          </a:xfrm>
        </p:spPr>
        <p:txBody>
          <a:bodyPr/>
          <a:lstStyle/>
          <a:p>
            <a:r>
              <a:rPr lang="en-US" dirty="0" err="1">
                <a:solidFill>
                  <a:srgbClr val="CC023B"/>
                </a:solidFill>
              </a:rPr>
              <a:t>Ti</a:t>
            </a:r>
            <a:r>
              <a:rPr lang="en-US" dirty="0">
                <a:solidFill>
                  <a:srgbClr val="CC023B"/>
                </a:solidFill>
              </a:rPr>
              <a:t> </a:t>
            </a:r>
            <a:r>
              <a:rPr lang="en-US" dirty="0" err="1">
                <a:solidFill>
                  <a:srgbClr val="CC023B"/>
                </a:solidFill>
              </a:rPr>
              <a:t>ringraziamo</a:t>
            </a:r>
            <a:r>
              <a:rPr lang="en-US" dirty="0">
                <a:solidFill>
                  <a:srgbClr val="CC023B"/>
                </a:solidFill>
              </a:rPr>
              <a:t> per la </a:t>
            </a:r>
            <a:r>
              <a:rPr lang="en-US" dirty="0" err="1">
                <a:solidFill>
                  <a:srgbClr val="CC023B"/>
                </a:solidFill>
              </a:rPr>
              <a:t>partecipazione</a:t>
            </a:r>
            <a:endParaRPr lang="en-US" sz="3600" dirty="0">
              <a:solidFill>
                <a:srgbClr val="CC023B"/>
              </a:solidFill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="" xmlns:a16="http://schemas.microsoft.com/office/drawing/2014/main" id="{0BA6374D-617E-4D8C-A92A-AA66636B9F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01244" y="4527521"/>
            <a:ext cx="6389512" cy="313932"/>
          </a:xfrm>
        </p:spPr>
        <p:txBody>
          <a:bodyPr/>
          <a:lstStyle/>
          <a:p>
            <a:r>
              <a:rPr lang="it-IT" dirty="0">
                <a:solidFill>
                  <a:srgbClr val="19324B"/>
                </a:solidFill>
                <a:ea typeface="ＭＳ Ｐゴシック" pitchFamily="34" charset="-128"/>
              </a:rPr>
              <a:t>Per ulteriori </a:t>
            </a:r>
            <a:r>
              <a:rPr lang="it-IT" dirty="0" smtClean="0">
                <a:solidFill>
                  <a:srgbClr val="19324B"/>
                </a:solidFill>
                <a:ea typeface="ＭＳ Ｐゴシック" pitchFamily="34" charset="-128"/>
              </a:rPr>
              <a:t>informazioni: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EA8A55B3-AFDC-4727-9409-DE53E855B8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973DE40-5FE2-4860-99AE-BD32373BFC5A}"/>
              </a:ext>
            </a:extLst>
          </p:cNvPr>
          <p:cNvSpPr/>
          <p:nvPr/>
        </p:nvSpPr>
        <p:spPr>
          <a:xfrm>
            <a:off x="12396000" y="0"/>
            <a:ext cx="1980000" cy="1269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900" b="1" i="0" dirty="0">
                <a:solidFill>
                  <a:schemeClr val="tx2"/>
                </a:solidFill>
                <a:latin typeface="+mj-lt"/>
              </a:rPr>
              <a:t>Background visual</a:t>
            </a:r>
          </a:p>
          <a:p>
            <a:endParaRPr lang="en-GB" sz="900" b="0" i="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marL="0" indent="0">
              <a:buFontTx/>
              <a:buNone/>
            </a:pPr>
            <a:r>
              <a:rPr lang="en-GB" sz="900" b="1" i="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To change background visual: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Right click on the slide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Click “Format background”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Choose your image (Size: 1920x1080px)</a:t>
            </a:r>
          </a:p>
        </p:txBody>
      </p:sp>
      <p:pic>
        <p:nvPicPr>
          <p:cNvPr id="7" name="Image 5">
            <a:extLst>
              <a:ext uri="{FF2B5EF4-FFF2-40B4-BE49-F238E27FC236}">
                <a16:creationId xmlns="" xmlns:a16="http://schemas.microsoft.com/office/drawing/2014/main" id="{B1501DFB-7386-4005-9C07-2337696746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000" y="1449000"/>
            <a:ext cx="1220843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7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="" xmlns:a16="http://schemas.microsoft.com/office/drawing/2014/main" id="{986218A6-8FE7-4EAE-9EF3-AE0EEC9B4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6000" y="2085804"/>
            <a:ext cx="4487300" cy="1329595"/>
          </a:xfrm>
        </p:spPr>
        <p:txBody>
          <a:bodyPr/>
          <a:lstStyle/>
          <a:p>
            <a:r>
              <a:rPr lang="en-GB" dirty="0" smtClean="0"/>
              <a:t>Bureau </a:t>
            </a:r>
            <a:r>
              <a:rPr lang="en-GB" dirty="0" err="1" smtClean="0"/>
              <a:t>veritas</a:t>
            </a:r>
            <a:endParaRPr lang="en-GB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="" xmlns:a16="http://schemas.microsoft.com/office/drawing/2014/main" id="{B7AD5D2C-9FED-4D2A-9FDA-851F36A414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01</a:t>
            </a:r>
            <a:endParaRPr lang="en-GB" dirty="0"/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81F1097B-D72E-4454-8E4B-527E370B445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188362" y="6079331"/>
            <a:ext cx="506185" cy="62388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="" xmlns:a16="http://schemas.microsoft.com/office/drawing/2014/main" id="{06DF2F9D-9DC3-4E8D-873D-132FCD41F7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2DDB7B8-7BD2-44BD-B2EA-94FDA34E0AEF}"/>
              </a:ext>
            </a:extLst>
          </p:cNvPr>
          <p:cNvSpPr/>
          <p:nvPr/>
        </p:nvSpPr>
        <p:spPr>
          <a:xfrm>
            <a:off x="12385814" y="0"/>
            <a:ext cx="1810186" cy="1089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9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To change the image: 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Delete the image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Click on the image icon in the center of the block on the left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Choose your image</a:t>
            </a:r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4" b="166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5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© Copyright Bureau Veritas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1724955" y="6421385"/>
            <a:ext cx="327660" cy="222303"/>
          </a:xfrm>
        </p:spPr>
        <p:txBody>
          <a:bodyPr/>
          <a:lstStyle/>
          <a:p>
            <a:fld id="{D3D439EA-7D26-4640-BF5B-123464F84CE7}" type="slidenum">
              <a:rPr lang="it-IT" smtClean="0"/>
              <a:pPr/>
              <a:t>4</a:t>
            </a:fld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768709" y="1538892"/>
            <a:ext cx="5236763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80000"/>
              </a:spcBef>
            </a:pPr>
            <a:r>
              <a:rPr lang="it-IT" altLang="it-IT" dirty="0" smtClean="0"/>
              <a:t>Nato nel 1828</a:t>
            </a:r>
          </a:p>
          <a:p>
            <a:pPr>
              <a:spcBef>
                <a:spcPct val="75000"/>
              </a:spcBef>
            </a:pPr>
            <a:r>
              <a:rPr lang="it-IT" altLang="it-IT" dirty="0" smtClean="0"/>
              <a:t>Leader a livello globale per i servizi di verifica di conformità nell’ambito della Qualità, Salute e Sicurezza, Ambiente e Responsabilità Sociale (</a:t>
            </a:r>
            <a:r>
              <a:rPr lang="it-IT" altLang="it-IT" dirty="0" smtClean="0">
                <a:solidFill>
                  <a:srgbClr val="262626"/>
                </a:solidFill>
              </a:rPr>
              <a:t>QHSE</a:t>
            </a:r>
            <a:r>
              <a:rPr lang="it-IT" altLang="it-IT" dirty="0" smtClean="0"/>
              <a:t>)</a:t>
            </a:r>
          </a:p>
          <a:p>
            <a:pPr>
              <a:spcBef>
                <a:spcPct val="75000"/>
              </a:spcBef>
            </a:pPr>
            <a:r>
              <a:rPr lang="it-IT" altLang="it-IT" dirty="0" smtClean="0"/>
              <a:t>Il nostro asset migliore è costituito dai nostri tecnici esperti in tutto il mondo che garantiscono impegno e dedizione completa</a:t>
            </a:r>
          </a:p>
        </p:txBody>
      </p:sp>
      <p:sp>
        <p:nvSpPr>
          <p:cNvPr id="8" name="Titre 57"/>
          <p:cNvSpPr txBox="1">
            <a:spLocks/>
          </p:cNvSpPr>
          <p:nvPr/>
        </p:nvSpPr>
        <p:spPr>
          <a:xfrm>
            <a:off x="1099129" y="386268"/>
            <a:ext cx="3882307" cy="932688"/>
          </a:xfrm>
          <a:prstGeom prst="rect">
            <a:avLst/>
          </a:prstGeom>
        </p:spPr>
        <p:txBody>
          <a:bodyPr vert="horz" lIns="0" tIns="45720" rIns="9144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2800" dirty="0" smtClean="0">
                <a:solidFill>
                  <a:schemeClr val="tx1"/>
                </a:solidFill>
              </a:rPr>
              <a:t>Bureau Veritas </a:t>
            </a:r>
          </a:p>
          <a:p>
            <a:r>
              <a:rPr lang="it-IT" altLang="it-IT" sz="2800" dirty="0" smtClean="0">
                <a:solidFill>
                  <a:schemeClr val="tx1"/>
                </a:solidFill>
              </a:rPr>
              <a:t>in sintesi</a:t>
            </a:r>
            <a:endParaRPr lang="it-IT" sz="2800" dirty="0">
              <a:solidFill>
                <a:schemeClr val="tx1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874644" y="490831"/>
            <a:ext cx="87464" cy="723569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A50021"/>
              </a:solidFill>
            </a:endParaRPr>
          </a:p>
        </p:txBody>
      </p:sp>
      <p:sp>
        <p:nvSpPr>
          <p:cNvPr id="10" name="Titre 57"/>
          <p:cNvSpPr txBox="1">
            <a:spLocks/>
          </p:cNvSpPr>
          <p:nvPr/>
        </p:nvSpPr>
        <p:spPr>
          <a:xfrm>
            <a:off x="6827208" y="386268"/>
            <a:ext cx="3882307" cy="932688"/>
          </a:xfrm>
          <a:prstGeom prst="rect">
            <a:avLst/>
          </a:prstGeom>
        </p:spPr>
        <p:txBody>
          <a:bodyPr vert="horz" lIns="0" tIns="45720" rIns="9144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2800" dirty="0" smtClean="0">
                <a:solidFill>
                  <a:schemeClr val="tx1"/>
                </a:solidFill>
              </a:rPr>
              <a:t>I NOSTRI</a:t>
            </a:r>
          </a:p>
          <a:p>
            <a:r>
              <a:rPr lang="it-IT" sz="2800" dirty="0" smtClean="0">
                <a:solidFill>
                  <a:schemeClr val="tx1"/>
                </a:solidFill>
              </a:rPr>
              <a:t>VALORI</a:t>
            </a:r>
            <a:endParaRPr lang="it-IT" sz="2800" dirty="0">
              <a:solidFill>
                <a:schemeClr val="tx1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602723" y="490831"/>
            <a:ext cx="87464" cy="723569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A50021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6512589" y="1546824"/>
            <a:ext cx="470501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dirty="0" smtClean="0"/>
              <a:t>Terza Parte Indipendente, Bureau Veritas svolge la propria attività nel pieno rispetto di</a:t>
            </a:r>
            <a:r>
              <a:rPr lang="it-IT" altLang="it-IT" sz="1600" dirty="0" smtClean="0"/>
              <a:t>:</a:t>
            </a:r>
          </a:p>
          <a:p>
            <a:pPr>
              <a:spcBef>
                <a:spcPct val="0"/>
              </a:spcBef>
            </a:pPr>
            <a:endParaRPr lang="it-IT" altLang="it-IT" sz="1600" dirty="0" smtClean="0"/>
          </a:p>
          <a:p>
            <a:pPr>
              <a:spcBef>
                <a:spcPct val="0"/>
              </a:spcBef>
            </a:pPr>
            <a:r>
              <a:rPr lang="it-IT" sz="1600" b="1" dirty="0" smtClean="0"/>
              <a:t>› </a:t>
            </a:r>
            <a:r>
              <a:rPr lang="it-IT" altLang="it-IT" sz="1600" noProof="1" smtClean="0">
                <a:solidFill>
                  <a:srgbClr val="AE0033"/>
                </a:solidFill>
              </a:rPr>
              <a:t>Valori Fondamentali </a:t>
            </a:r>
          </a:p>
          <a:p>
            <a:pPr>
              <a:spcBef>
                <a:spcPct val="0"/>
              </a:spcBef>
            </a:pPr>
            <a:r>
              <a:rPr lang="it-IT" altLang="it-IT" sz="1600" i="1" noProof="1" smtClean="0">
                <a:solidFill>
                  <a:srgbClr val="000000"/>
                </a:solidFill>
              </a:rPr>
              <a:t>(fissi ed assoluti)</a:t>
            </a:r>
          </a:p>
          <a:p>
            <a:pPr lvl="1">
              <a:spcBef>
                <a:spcPct val="0"/>
              </a:spcBef>
            </a:pPr>
            <a:r>
              <a:rPr lang="it-IT" altLang="it-IT" sz="1600" noProof="1" smtClean="0"/>
              <a:t>Integrità ed etica</a:t>
            </a:r>
          </a:p>
          <a:p>
            <a:pPr lvl="1">
              <a:spcBef>
                <a:spcPct val="0"/>
              </a:spcBef>
            </a:pPr>
            <a:r>
              <a:rPr lang="it-IT" altLang="it-IT" sz="1600" noProof="1" smtClean="0"/>
              <a:t>Imparzialità nel giudizio</a:t>
            </a:r>
          </a:p>
          <a:p>
            <a:pPr lvl="1">
              <a:spcBef>
                <a:spcPct val="0"/>
              </a:spcBef>
            </a:pPr>
            <a:r>
              <a:rPr lang="it-IT" altLang="it-IT" sz="1600" noProof="1" smtClean="0"/>
              <a:t>Rispetto per le persone</a:t>
            </a:r>
          </a:p>
          <a:p>
            <a:pPr lvl="1">
              <a:spcBef>
                <a:spcPct val="0"/>
              </a:spcBef>
            </a:pPr>
            <a:r>
              <a:rPr lang="it-IT" altLang="it-IT" sz="1600" noProof="1" smtClean="0"/>
              <a:t>Responsabilità verso l’Ambiente e la Società</a:t>
            </a:r>
          </a:p>
          <a:p>
            <a:pPr lvl="2">
              <a:spcBef>
                <a:spcPct val="0"/>
              </a:spcBef>
            </a:pPr>
            <a:endParaRPr lang="it-IT" altLang="it-IT" sz="1600" noProof="1" smtClean="0"/>
          </a:p>
          <a:p>
            <a:pPr>
              <a:spcBef>
                <a:spcPct val="0"/>
              </a:spcBef>
            </a:pPr>
            <a:r>
              <a:rPr lang="it-IT" sz="1600" b="1" dirty="0" smtClean="0"/>
              <a:t>› </a:t>
            </a:r>
            <a:r>
              <a:rPr lang="it-IT" altLang="it-IT" sz="1600" noProof="1" smtClean="0">
                <a:solidFill>
                  <a:srgbClr val="AE0033"/>
                </a:solidFill>
              </a:rPr>
              <a:t>Valori Professionali</a:t>
            </a:r>
          </a:p>
          <a:p>
            <a:pPr>
              <a:spcBef>
                <a:spcPct val="0"/>
              </a:spcBef>
            </a:pPr>
            <a:r>
              <a:rPr lang="it-IT" altLang="it-IT" sz="1600" i="1" noProof="1" smtClean="0">
                <a:solidFill>
                  <a:srgbClr val="000000"/>
                </a:solidFill>
              </a:rPr>
              <a:t>(soggetti a miglioramento misurabile)</a:t>
            </a:r>
          </a:p>
          <a:p>
            <a:pPr lvl="1">
              <a:spcBef>
                <a:spcPct val="0"/>
              </a:spcBef>
            </a:pPr>
            <a:r>
              <a:rPr lang="it-IT" altLang="it-IT" sz="1600" noProof="1" smtClean="0"/>
              <a:t>Orientamento al Cliente</a:t>
            </a:r>
          </a:p>
          <a:p>
            <a:pPr lvl="1">
              <a:spcBef>
                <a:spcPct val="0"/>
              </a:spcBef>
            </a:pPr>
            <a:r>
              <a:rPr lang="it-IT" altLang="it-IT" sz="1600" noProof="1" smtClean="0"/>
              <a:t>Intraprendenza e leadership</a:t>
            </a:r>
          </a:p>
          <a:p>
            <a:pPr lvl="1">
              <a:spcBef>
                <a:spcPct val="0"/>
              </a:spcBef>
            </a:pPr>
            <a:r>
              <a:rPr lang="it-IT" altLang="it-IT" sz="1600" noProof="1" smtClean="0"/>
              <a:t>Condivisione delle conoscenze a livello globale e formazione continua</a:t>
            </a:r>
          </a:p>
          <a:p>
            <a:pPr lvl="1">
              <a:spcBef>
                <a:spcPct val="0"/>
              </a:spcBef>
            </a:pPr>
            <a:r>
              <a:rPr lang="it-IT" altLang="it-IT" sz="1600" noProof="1" smtClean="0"/>
              <a:t>Trasparenza</a:t>
            </a:r>
          </a:p>
          <a:p>
            <a:pPr lvl="1">
              <a:spcBef>
                <a:spcPct val="0"/>
              </a:spcBef>
            </a:pPr>
            <a:r>
              <a:rPr lang="it-IT" altLang="it-IT" sz="1600" noProof="1" smtClean="0"/>
              <a:t>Teamworking e solidarietà</a:t>
            </a:r>
            <a:endParaRPr lang="it-IT" altLang="it-IT" sz="1600" noProof="1"/>
          </a:p>
        </p:txBody>
      </p:sp>
    </p:spTree>
    <p:extLst>
      <p:ext uri="{BB962C8B-B14F-4D97-AF65-F5344CB8AC3E}">
        <p14:creationId xmlns:p14="http://schemas.microsoft.com/office/powerpoint/2010/main" val="394326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8" name="Freeform 5">
            <a:extLst>
              <a:ext uri="{FF2B5EF4-FFF2-40B4-BE49-F238E27FC236}">
                <a16:creationId xmlns:a16="http://schemas.microsoft.com/office/drawing/2014/main" xmlns="" id="{0176A308-864B-48D2-83E0-451E78D45D18}"/>
              </a:ext>
            </a:extLst>
          </p:cNvPr>
          <p:cNvSpPr>
            <a:spLocks noEditPoints="1"/>
          </p:cNvSpPr>
          <p:nvPr/>
        </p:nvSpPr>
        <p:spPr bwMode="auto">
          <a:xfrm>
            <a:off x="462844" y="984230"/>
            <a:ext cx="11266312" cy="5612608"/>
          </a:xfrm>
          <a:custGeom>
            <a:avLst/>
            <a:gdLst>
              <a:gd name="T0" fmla="*/ 648 w 4126"/>
              <a:gd name="T1" fmla="*/ 139 h 2052"/>
              <a:gd name="T2" fmla="*/ 606 w 4126"/>
              <a:gd name="T3" fmla="*/ 270 h 2052"/>
              <a:gd name="T4" fmla="*/ 913 w 4126"/>
              <a:gd name="T5" fmla="*/ 148 h 2052"/>
              <a:gd name="T6" fmla="*/ 1007 w 4126"/>
              <a:gd name="T7" fmla="*/ 228 h 2052"/>
              <a:gd name="T8" fmla="*/ 409 w 4126"/>
              <a:gd name="T9" fmla="*/ 648 h 2052"/>
              <a:gd name="T10" fmla="*/ 1303 w 4126"/>
              <a:gd name="T11" fmla="*/ 701 h 2052"/>
              <a:gd name="T12" fmla="*/ 1125 w 4126"/>
              <a:gd name="T13" fmla="*/ 1188 h 2052"/>
              <a:gd name="T14" fmla="*/ 822 w 4126"/>
              <a:gd name="T15" fmla="*/ 987 h 2052"/>
              <a:gd name="T16" fmla="*/ 1149 w 4126"/>
              <a:gd name="T17" fmla="*/ 776 h 2052"/>
              <a:gd name="T18" fmla="*/ 1007 w 4126"/>
              <a:gd name="T19" fmla="*/ 673 h 2052"/>
              <a:gd name="T20" fmla="*/ 804 w 4126"/>
              <a:gd name="T21" fmla="*/ 374 h 2052"/>
              <a:gd name="T22" fmla="*/ 37 w 4126"/>
              <a:gd name="T23" fmla="*/ 453 h 2052"/>
              <a:gd name="T24" fmla="*/ 385 w 4126"/>
              <a:gd name="T25" fmla="*/ 585 h 2052"/>
              <a:gd name="T26" fmla="*/ 721 w 4126"/>
              <a:gd name="T27" fmla="*/ 1081 h 2052"/>
              <a:gd name="T28" fmla="*/ 1054 w 4126"/>
              <a:gd name="T29" fmla="*/ 1487 h 2052"/>
              <a:gd name="T30" fmla="*/ 1179 w 4126"/>
              <a:gd name="T31" fmla="*/ 1929 h 2052"/>
              <a:gd name="T32" fmla="*/ 1017 w 4126"/>
              <a:gd name="T33" fmla="*/ 802 h 2052"/>
              <a:gd name="T34" fmla="*/ 1084 w 4126"/>
              <a:gd name="T35" fmla="*/ 1871 h 2052"/>
              <a:gd name="T36" fmla="*/ 669 w 4126"/>
              <a:gd name="T37" fmla="*/ 212 h 2052"/>
              <a:gd name="T38" fmla="*/ 372 w 4126"/>
              <a:gd name="T39" fmla="*/ 579 h 2052"/>
              <a:gd name="T40" fmla="*/ 2531 w 4126"/>
              <a:gd name="T41" fmla="*/ 309 h 2052"/>
              <a:gd name="T42" fmla="*/ 3551 w 4126"/>
              <a:gd name="T43" fmla="*/ 228 h 2052"/>
              <a:gd name="T44" fmla="*/ 3031 w 4126"/>
              <a:gd name="T45" fmla="*/ 66 h 2052"/>
              <a:gd name="T46" fmla="*/ 932 w 4126"/>
              <a:gd name="T47" fmla="*/ 153 h 2052"/>
              <a:gd name="T48" fmla="*/ 2510 w 4126"/>
              <a:gd name="T49" fmla="*/ 91 h 2052"/>
              <a:gd name="T50" fmla="*/ 1141 w 4126"/>
              <a:gd name="T51" fmla="*/ 465 h 2052"/>
              <a:gd name="T52" fmla="*/ 993 w 4126"/>
              <a:gd name="T53" fmla="*/ 467 h 2052"/>
              <a:gd name="T54" fmla="*/ 2088 w 4126"/>
              <a:gd name="T55" fmla="*/ 149 h 2052"/>
              <a:gd name="T56" fmla="*/ 2510 w 4126"/>
              <a:gd name="T57" fmla="*/ 79 h 2052"/>
              <a:gd name="T58" fmla="*/ 1938 w 4126"/>
              <a:gd name="T59" fmla="*/ 679 h 2052"/>
              <a:gd name="T60" fmla="*/ 3604 w 4126"/>
              <a:gd name="T61" fmla="*/ 1369 h 2052"/>
              <a:gd name="T62" fmla="*/ 3639 w 4126"/>
              <a:gd name="T63" fmla="*/ 1412 h 2052"/>
              <a:gd name="T64" fmla="*/ 3729 w 4126"/>
              <a:gd name="T65" fmla="*/ 1399 h 2052"/>
              <a:gd name="T66" fmla="*/ 3537 w 4126"/>
              <a:gd name="T67" fmla="*/ 901 h 2052"/>
              <a:gd name="T68" fmla="*/ 3397 w 4126"/>
              <a:gd name="T69" fmla="*/ 1485 h 2052"/>
              <a:gd name="T70" fmla="*/ 3626 w 4126"/>
              <a:gd name="T71" fmla="*/ 1863 h 2052"/>
              <a:gd name="T72" fmla="*/ 3582 w 4126"/>
              <a:gd name="T73" fmla="*/ 736 h 2052"/>
              <a:gd name="T74" fmla="*/ 2310 w 4126"/>
              <a:gd name="T75" fmla="*/ 904 h 2052"/>
              <a:gd name="T76" fmla="*/ 3936 w 4126"/>
              <a:gd name="T77" fmla="*/ 1826 h 2052"/>
              <a:gd name="T78" fmla="*/ 3134 w 4126"/>
              <a:gd name="T79" fmla="*/ 163 h 2052"/>
              <a:gd name="T80" fmla="*/ 2114 w 4126"/>
              <a:gd name="T81" fmla="*/ 362 h 2052"/>
              <a:gd name="T82" fmla="*/ 2224 w 4126"/>
              <a:gd name="T83" fmla="*/ 532 h 2052"/>
              <a:gd name="T84" fmla="*/ 1908 w 4126"/>
              <a:gd name="T85" fmla="*/ 788 h 2052"/>
              <a:gd name="T86" fmla="*/ 2155 w 4126"/>
              <a:gd name="T87" fmla="*/ 812 h 2052"/>
              <a:gd name="T88" fmla="*/ 2232 w 4126"/>
              <a:gd name="T89" fmla="*/ 855 h 2052"/>
              <a:gd name="T90" fmla="*/ 1743 w 4126"/>
              <a:gd name="T91" fmla="*/ 1178 h 2052"/>
              <a:gd name="T92" fmla="*/ 2475 w 4126"/>
              <a:gd name="T93" fmla="*/ 1197 h 2052"/>
              <a:gd name="T94" fmla="*/ 2520 w 4126"/>
              <a:gd name="T95" fmla="*/ 981 h 2052"/>
              <a:gd name="T96" fmla="*/ 3022 w 4126"/>
              <a:gd name="T97" fmla="*/ 1117 h 2052"/>
              <a:gd name="T98" fmla="*/ 3311 w 4126"/>
              <a:gd name="T99" fmla="*/ 1007 h 2052"/>
              <a:gd name="T100" fmla="*/ 3712 w 4126"/>
              <a:gd name="T101" fmla="*/ 538 h 2052"/>
              <a:gd name="T102" fmla="*/ 3975 w 4126"/>
              <a:gd name="T103" fmla="*/ 1532 h 2052"/>
              <a:gd name="T104" fmla="*/ 1719 w 4126"/>
              <a:gd name="T105" fmla="*/ 219 h 2052"/>
              <a:gd name="T106" fmla="*/ 2860 w 4126"/>
              <a:gd name="T107" fmla="*/ 1254 h 2052"/>
              <a:gd name="T108" fmla="*/ 1638 w 4126"/>
              <a:gd name="T109" fmla="*/ 308 h 2052"/>
              <a:gd name="T110" fmla="*/ 1420 w 4126"/>
              <a:gd name="T111" fmla="*/ 13 h 2052"/>
              <a:gd name="T112" fmla="*/ 1328 w 4126"/>
              <a:gd name="T113" fmla="*/ 370 h 2052"/>
              <a:gd name="T114" fmla="*/ 1091 w 4126"/>
              <a:gd name="T115" fmla="*/ 1074 h 2052"/>
              <a:gd name="T116" fmla="*/ 1030 w 4126"/>
              <a:gd name="T117" fmla="*/ 1032 h 2052"/>
              <a:gd name="T118" fmla="*/ 1232 w 4126"/>
              <a:gd name="T119" fmla="*/ 1206 h 2052"/>
              <a:gd name="T120" fmla="*/ 3389 w 4126"/>
              <a:gd name="T121" fmla="*/ 1249 h 2052"/>
              <a:gd name="T122" fmla="*/ 3272 w 4126"/>
              <a:gd name="T123" fmla="*/ 1363 h 2052"/>
              <a:gd name="T124" fmla="*/ 3328 w 4126"/>
              <a:gd name="T125" fmla="*/ 1306 h 20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126" h="2052">
                <a:moveTo>
                  <a:pt x="717" y="133"/>
                </a:moveTo>
                <a:cubicBezTo>
                  <a:pt x="717" y="134"/>
                  <a:pt x="716" y="136"/>
                  <a:pt x="715" y="137"/>
                </a:cubicBezTo>
                <a:cubicBezTo>
                  <a:pt x="718" y="139"/>
                  <a:pt x="720" y="137"/>
                  <a:pt x="729" y="137"/>
                </a:cubicBezTo>
                <a:cubicBezTo>
                  <a:pt x="728" y="138"/>
                  <a:pt x="728" y="140"/>
                  <a:pt x="729" y="141"/>
                </a:cubicBezTo>
                <a:cubicBezTo>
                  <a:pt x="724" y="143"/>
                  <a:pt x="720" y="143"/>
                  <a:pt x="717" y="146"/>
                </a:cubicBezTo>
                <a:cubicBezTo>
                  <a:pt x="720" y="150"/>
                  <a:pt x="722" y="150"/>
                  <a:pt x="728" y="150"/>
                </a:cubicBezTo>
                <a:cubicBezTo>
                  <a:pt x="734" y="150"/>
                  <a:pt x="739" y="148"/>
                  <a:pt x="741" y="151"/>
                </a:cubicBezTo>
                <a:cubicBezTo>
                  <a:pt x="748" y="150"/>
                  <a:pt x="753" y="153"/>
                  <a:pt x="760" y="153"/>
                </a:cubicBezTo>
                <a:cubicBezTo>
                  <a:pt x="769" y="153"/>
                  <a:pt x="769" y="163"/>
                  <a:pt x="778" y="163"/>
                </a:cubicBezTo>
                <a:cubicBezTo>
                  <a:pt x="782" y="163"/>
                  <a:pt x="786" y="162"/>
                  <a:pt x="786" y="158"/>
                </a:cubicBezTo>
                <a:cubicBezTo>
                  <a:pt x="786" y="153"/>
                  <a:pt x="777" y="150"/>
                  <a:pt x="774" y="147"/>
                </a:cubicBezTo>
                <a:cubicBezTo>
                  <a:pt x="775" y="146"/>
                  <a:pt x="777" y="144"/>
                  <a:pt x="777" y="143"/>
                </a:cubicBezTo>
                <a:cubicBezTo>
                  <a:pt x="775" y="141"/>
                  <a:pt x="771" y="133"/>
                  <a:pt x="765" y="133"/>
                </a:cubicBezTo>
                <a:cubicBezTo>
                  <a:pt x="763" y="133"/>
                  <a:pt x="762" y="137"/>
                  <a:pt x="759" y="137"/>
                </a:cubicBezTo>
                <a:cubicBezTo>
                  <a:pt x="755" y="137"/>
                  <a:pt x="755" y="127"/>
                  <a:pt x="747" y="127"/>
                </a:cubicBezTo>
                <a:cubicBezTo>
                  <a:pt x="744" y="127"/>
                  <a:pt x="742" y="131"/>
                  <a:pt x="739" y="131"/>
                </a:cubicBezTo>
                <a:cubicBezTo>
                  <a:pt x="734" y="131"/>
                  <a:pt x="732" y="123"/>
                  <a:pt x="724" y="123"/>
                </a:cubicBezTo>
                <a:cubicBezTo>
                  <a:pt x="719" y="123"/>
                  <a:pt x="715" y="126"/>
                  <a:pt x="711" y="126"/>
                </a:cubicBezTo>
                <a:cubicBezTo>
                  <a:pt x="711" y="131"/>
                  <a:pt x="712" y="133"/>
                  <a:pt x="717" y="133"/>
                </a:cubicBezTo>
                <a:close/>
                <a:moveTo>
                  <a:pt x="790" y="114"/>
                </a:moveTo>
                <a:cubicBezTo>
                  <a:pt x="797" y="114"/>
                  <a:pt x="797" y="114"/>
                  <a:pt x="797" y="114"/>
                </a:cubicBezTo>
                <a:cubicBezTo>
                  <a:pt x="797" y="106"/>
                  <a:pt x="797" y="106"/>
                  <a:pt x="797" y="106"/>
                </a:cubicBezTo>
                <a:cubicBezTo>
                  <a:pt x="794" y="106"/>
                  <a:pt x="788" y="106"/>
                  <a:pt x="782" y="106"/>
                </a:cubicBezTo>
                <a:cubicBezTo>
                  <a:pt x="782" y="111"/>
                  <a:pt x="787" y="112"/>
                  <a:pt x="790" y="114"/>
                </a:cubicBezTo>
                <a:close/>
                <a:moveTo>
                  <a:pt x="719" y="180"/>
                </a:moveTo>
                <a:cubicBezTo>
                  <a:pt x="722" y="180"/>
                  <a:pt x="725" y="178"/>
                  <a:pt x="725" y="175"/>
                </a:cubicBezTo>
                <a:cubicBezTo>
                  <a:pt x="717" y="172"/>
                  <a:pt x="716" y="164"/>
                  <a:pt x="705" y="164"/>
                </a:cubicBezTo>
                <a:cubicBezTo>
                  <a:pt x="705" y="169"/>
                  <a:pt x="715" y="180"/>
                  <a:pt x="719" y="180"/>
                </a:cubicBezTo>
                <a:close/>
                <a:moveTo>
                  <a:pt x="810" y="155"/>
                </a:moveTo>
                <a:cubicBezTo>
                  <a:pt x="809" y="155"/>
                  <a:pt x="806" y="157"/>
                  <a:pt x="806" y="159"/>
                </a:cubicBezTo>
                <a:cubicBezTo>
                  <a:pt x="806" y="164"/>
                  <a:pt x="820" y="162"/>
                  <a:pt x="834" y="159"/>
                </a:cubicBezTo>
                <a:cubicBezTo>
                  <a:pt x="833" y="154"/>
                  <a:pt x="834" y="152"/>
                  <a:pt x="834" y="149"/>
                </a:cubicBezTo>
                <a:cubicBezTo>
                  <a:pt x="834" y="140"/>
                  <a:pt x="820" y="149"/>
                  <a:pt x="820" y="139"/>
                </a:cubicBezTo>
                <a:cubicBezTo>
                  <a:pt x="816" y="139"/>
                  <a:pt x="807" y="137"/>
                  <a:pt x="806" y="133"/>
                </a:cubicBezTo>
                <a:cubicBezTo>
                  <a:pt x="802" y="134"/>
                  <a:pt x="797" y="135"/>
                  <a:pt x="797" y="139"/>
                </a:cubicBezTo>
                <a:cubicBezTo>
                  <a:pt x="797" y="148"/>
                  <a:pt x="805" y="150"/>
                  <a:pt x="810" y="155"/>
                </a:cubicBezTo>
                <a:close/>
                <a:moveTo>
                  <a:pt x="607" y="191"/>
                </a:moveTo>
                <a:cubicBezTo>
                  <a:pt x="607" y="191"/>
                  <a:pt x="614" y="191"/>
                  <a:pt x="616" y="191"/>
                </a:cubicBezTo>
                <a:cubicBezTo>
                  <a:pt x="616" y="186"/>
                  <a:pt x="616" y="186"/>
                  <a:pt x="616" y="186"/>
                </a:cubicBezTo>
                <a:cubicBezTo>
                  <a:pt x="602" y="186"/>
                  <a:pt x="602" y="186"/>
                  <a:pt x="602" y="186"/>
                </a:cubicBezTo>
                <a:cubicBezTo>
                  <a:pt x="602" y="190"/>
                  <a:pt x="605" y="191"/>
                  <a:pt x="607" y="191"/>
                </a:cubicBezTo>
                <a:close/>
                <a:moveTo>
                  <a:pt x="608" y="168"/>
                </a:moveTo>
                <a:cubicBezTo>
                  <a:pt x="611" y="168"/>
                  <a:pt x="612" y="165"/>
                  <a:pt x="614" y="163"/>
                </a:cubicBezTo>
                <a:cubicBezTo>
                  <a:pt x="611" y="162"/>
                  <a:pt x="600" y="152"/>
                  <a:pt x="600" y="162"/>
                </a:cubicBezTo>
                <a:cubicBezTo>
                  <a:pt x="600" y="164"/>
                  <a:pt x="604" y="168"/>
                  <a:pt x="608" y="168"/>
                </a:cubicBezTo>
                <a:close/>
                <a:moveTo>
                  <a:pt x="653" y="155"/>
                </a:moveTo>
                <a:cubicBezTo>
                  <a:pt x="644" y="155"/>
                  <a:pt x="619" y="156"/>
                  <a:pt x="619" y="165"/>
                </a:cubicBezTo>
                <a:cubicBezTo>
                  <a:pt x="619" y="169"/>
                  <a:pt x="626" y="176"/>
                  <a:pt x="632" y="176"/>
                </a:cubicBezTo>
                <a:cubicBezTo>
                  <a:pt x="641" y="176"/>
                  <a:pt x="655" y="172"/>
                  <a:pt x="654" y="164"/>
                </a:cubicBezTo>
                <a:cubicBezTo>
                  <a:pt x="642" y="164"/>
                  <a:pt x="642" y="164"/>
                  <a:pt x="642" y="164"/>
                </a:cubicBezTo>
                <a:cubicBezTo>
                  <a:pt x="649" y="164"/>
                  <a:pt x="655" y="163"/>
                  <a:pt x="660" y="159"/>
                </a:cubicBezTo>
                <a:cubicBezTo>
                  <a:pt x="659" y="157"/>
                  <a:pt x="657" y="155"/>
                  <a:pt x="653" y="155"/>
                </a:cubicBezTo>
                <a:close/>
                <a:moveTo>
                  <a:pt x="636" y="153"/>
                </a:moveTo>
                <a:cubicBezTo>
                  <a:pt x="645" y="153"/>
                  <a:pt x="643" y="153"/>
                  <a:pt x="654" y="153"/>
                </a:cubicBezTo>
                <a:cubicBezTo>
                  <a:pt x="659" y="153"/>
                  <a:pt x="661" y="150"/>
                  <a:pt x="665" y="149"/>
                </a:cubicBezTo>
                <a:cubicBezTo>
                  <a:pt x="663" y="143"/>
                  <a:pt x="656" y="139"/>
                  <a:pt x="648" y="139"/>
                </a:cubicBezTo>
                <a:cubicBezTo>
                  <a:pt x="642" y="139"/>
                  <a:pt x="618" y="148"/>
                  <a:pt x="618" y="153"/>
                </a:cubicBezTo>
                <a:cubicBezTo>
                  <a:pt x="621" y="152"/>
                  <a:pt x="623" y="150"/>
                  <a:pt x="626" y="150"/>
                </a:cubicBezTo>
                <a:cubicBezTo>
                  <a:pt x="630" y="150"/>
                  <a:pt x="631" y="153"/>
                  <a:pt x="636" y="153"/>
                </a:cubicBezTo>
                <a:close/>
                <a:moveTo>
                  <a:pt x="792" y="358"/>
                </a:moveTo>
                <a:cubicBezTo>
                  <a:pt x="791" y="359"/>
                  <a:pt x="784" y="357"/>
                  <a:pt x="784" y="360"/>
                </a:cubicBezTo>
                <a:cubicBezTo>
                  <a:pt x="784" y="362"/>
                  <a:pt x="814" y="373"/>
                  <a:pt x="819" y="373"/>
                </a:cubicBezTo>
                <a:cubicBezTo>
                  <a:pt x="823" y="373"/>
                  <a:pt x="825" y="369"/>
                  <a:pt x="829" y="366"/>
                </a:cubicBezTo>
                <a:cubicBezTo>
                  <a:pt x="827" y="360"/>
                  <a:pt x="810" y="345"/>
                  <a:pt x="804" y="345"/>
                </a:cubicBezTo>
                <a:cubicBezTo>
                  <a:pt x="796" y="345"/>
                  <a:pt x="797" y="357"/>
                  <a:pt x="792" y="358"/>
                </a:cubicBezTo>
                <a:close/>
                <a:moveTo>
                  <a:pt x="730" y="192"/>
                </a:moveTo>
                <a:cubicBezTo>
                  <a:pt x="725" y="192"/>
                  <a:pt x="725" y="192"/>
                  <a:pt x="725" y="192"/>
                </a:cubicBezTo>
                <a:cubicBezTo>
                  <a:pt x="725" y="194"/>
                  <a:pt x="725" y="196"/>
                  <a:pt x="726" y="197"/>
                </a:cubicBezTo>
                <a:cubicBezTo>
                  <a:pt x="726" y="196"/>
                  <a:pt x="726" y="196"/>
                  <a:pt x="726" y="196"/>
                </a:cubicBezTo>
                <a:cubicBezTo>
                  <a:pt x="726" y="204"/>
                  <a:pt x="726" y="204"/>
                  <a:pt x="726" y="204"/>
                </a:cubicBezTo>
                <a:cubicBezTo>
                  <a:pt x="729" y="206"/>
                  <a:pt x="732" y="209"/>
                  <a:pt x="736" y="208"/>
                </a:cubicBezTo>
                <a:cubicBezTo>
                  <a:pt x="737" y="212"/>
                  <a:pt x="737" y="212"/>
                  <a:pt x="737" y="212"/>
                </a:cubicBezTo>
                <a:cubicBezTo>
                  <a:pt x="743" y="212"/>
                  <a:pt x="743" y="212"/>
                  <a:pt x="743" y="212"/>
                </a:cubicBezTo>
                <a:cubicBezTo>
                  <a:pt x="743" y="214"/>
                  <a:pt x="745" y="216"/>
                  <a:pt x="748" y="216"/>
                </a:cubicBezTo>
                <a:cubicBezTo>
                  <a:pt x="756" y="216"/>
                  <a:pt x="770" y="212"/>
                  <a:pt x="777" y="212"/>
                </a:cubicBezTo>
                <a:cubicBezTo>
                  <a:pt x="779" y="212"/>
                  <a:pt x="781" y="213"/>
                  <a:pt x="782" y="214"/>
                </a:cubicBezTo>
                <a:cubicBezTo>
                  <a:pt x="780" y="216"/>
                  <a:pt x="772" y="216"/>
                  <a:pt x="772" y="220"/>
                </a:cubicBezTo>
                <a:cubicBezTo>
                  <a:pt x="772" y="221"/>
                  <a:pt x="772" y="223"/>
                  <a:pt x="772" y="224"/>
                </a:cubicBezTo>
                <a:cubicBezTo>
                  <a:pt x="771" y="225"/>
                  <a:pt x="769" y="226"/>
                  <a:pt x="769" y="228"/>
                </a:cubicBezTo>
                <a:cubicBezTo>
                  <a:pt x="769" y="231"/>
                  <a:pt x="780" y="230"/>
                  <a:pt x="782" y="230"/>
                </a:cubicBezTo>
                <a:cubicBezTo>
                  <a:pt x="784" y="230"/>
                  <a:pt x="792" y="230"/>
                  <a:pt x="799" y="228"/>
                </a:cubicBezTo>
                <a:cubicBezTo>
                  <a:pt x="797" y="216"/>
                  <a:pt x="802" y="212"/>
                  <a:pt x="802" y="202"/>
                </a:cubicBezTo>
                <a:cubicBezTo>
                  <a:pt x="802" y="196"/>
                  <a:pt x="801" y="192"/>
                  <a:pt x="794" y="192"/>
                </a:cubicBezTo>
                <a:cubicBezTo>
                  <a:pt x="790" y="192"/>
                  <a:pt x="789" y="195"/>
                  <a:pt x="786" y="195"/>
                </a:cubicBezTo>
                <a:cubicBezTo>
                  <a:pt x="778" y="195"/>
                  <a:pt x="774" y="191"/>
                  <a:pt x="767" y="191"/>
                </a:cubicBezTo>
                <a:cubicBezTo>
                  <a:pt x="764" y="191"/>
                  <a:pt x="763" y="191"/>
                  <a:pt x="760" y="192"/>
                </a:cubicBezTo>
                <a:cubicBezTo>
                  <a:pt x="762" y="197"/>
                  <a:pt x="767" y="197"/>
                  <a:pt x="774" y="197"/>
                </a:cubicBezTo>
                <a:cubicBezTo>
                  <a:pt x="774" y="206"/>
                  <a:pt x="774" y="206"/>
                  <a:pt x="774" y="206"/>
                </a:cubicBezTo>
                <a:cubicBezTo>
                  <a:pt x="764" y="206"/>
                  <a:pt x="761" y="197"/>
                  <a:pt x="752" y="197"/>
                </a:cubicBezTo>
                <a:cubicBezTo>
                  <a:pt x="752" y="202"/>
                  <a:pt x="752" y="202"/>
                  <a:pt x="752" y="202"/>
                </a:cubicBezTo>
                <a:cubicBezTo>
                  <a:pt x="754" y="204"/>
                  <a:pt x="757" y="207"/>
                  <a:pt x="760" y="209"/>
                </a:cubicBezTo>
                <a:cubicBezTo>
                  <a:pt x="747" y="213"/>
                  <a:pt x="741" y="192"/>
                  <a:pt x="730" y="192"/>
                </a:cubicBezTo>
                <a:close/>
                <a:moveTo>
                  <a:pt x="751" y="346"/>
                </a:moveTo>
                <a:cubicBezTo>
                  <a:pt x="758" y="346"/>
                  <a:pt x="760" y="348"/>
                  <a:pt x="767" y="343"/>
                </a:cubicBezTo>
                <a:cubicBezTo>
                  <a:pt x="760" y="337"/>
                  <a:pt x="726" y="328"/>
                  <a:pt x="726" y="315"/>
                </a:cubicBezTo>
                <a:cubicBezTo>
                  <a:pt x="726" y="304"/>
                  <a:pt x="715" y="295"/>
                  <a:pt x="715" y="281"/>
                </a:cubicBezTo>
                <a:cubicBezTo>
                  <a:pt x="715" y="277"/>
                  <a:pt x="724" y="273"/>
                  <a:pt x="724" y="267"/>
                </a:cubicBezTo>
                <a:cubicBezTo>
                  <a:pt x="724" y="261"/>
                  <a:pt x="717" y="258"/>
                  <a:pt x="709" y="258"/>
                </a:cubicBezTo>
                <a:cubicBezTo>
                  <a:pt x="703" y="258"/>
                  <a:pt x="697" y="261"/>
                  <a:pt x="697" y="265"/>
                </a:cubicBezTo>
                <a:cubicBezTo>
                  <a:pt x="697" y="266"/>
                  <a:pt x="697" y="268"/>
                  <a:pt x="698" y="269"/>
                </a:cubicBezTo>
                <a:cubicBezTo>
                  <a:pt x="691" y="272"/>
                  <a:pt x="694" y="269"/>
                  <a:pt x="686" y="269"/>
                </a:cubicBezTo>
                <a:cubicBezTo>
                  <a:pt x="683" y="269"/>
                  <a:pt x="679" y="271"/>
                  <a:pt x="679" y="274"/>
                </a:cubicBezTo>
                <a:cubicBezTo>
                  <a:pt x="679" y="278"/>
                  <a:pt x="685" y="297"/>
                  <a:pt x="688" y="302"/>
                </a:cubicBezTo>
                <a:cubicBezTo>
                  <a:pt x="686" y="304"/>
                  <a:pt x="686" y="306"/>
                  <a:pt x="683" y="306"/>
                </a:cubicBezTo>
                <a:cubicBezTo>
                  <a:pt x="676" y="306"/>
                  <a:pt x="679" y="296"/>
                  <a:pt x="676" y="291"/>
                </a:cubicBezTo>
                <a:cubicBezTo>
                  <a:pt x="674" y="286"/>
                  <a:pt x="668" y="281"/>
                  <a:pt x="663" y="279"/>
                </a:cubicBezTo>
                <a:cubicBezTo>
                  <a:pt x="654" y="279"/>
                  <a:pt x="654" y="279"/>
                  <a:pt x="654" y="279"/>
                </a:cubicBezTo>
                <a:cubicBezTo>
                  <a:pt x="655" y="282"/>
                  <a:pt x="655" y="283"/>
                  <a:pt x="656" y="287"/>
                </a:cubicBezTo>
                <a:cubicBezTo>
                  <a:pt x="651" y="288"/>
                  <a:pt x="648" y="289"/>
                  <a:pt x="644" y="289"/>
                </a:cubicBezTo>
                <a:cubicBezTo>
                  <a:pt x="641" y="282"/>
                  <a:pt x="637" y="277"/>
                  <a:pt x="625" y="277"/>
                </a:cubicBezTo>
                <a:cubicBezTo>
                  <a:pt x="619" y="277"/>
                  <a:pt x="616" y="283"/>
                  <a:pt x="613" y="285"/>
                </a:cubicBezTo>
                <a:cubicBezTo>
                  <a:pt x="611" y="282"/>
                  <a:pt x="612" y="270"/>
                  <a:pt x="606" y="270"/>
                </a:cubicBezTo>
                <a:cubicBezTo>
                  <a:pt x="591" y="270"/>
                  <a:pt x="554" y="285"/>
                  <a:pt x="554" y="305"/>
                </a:cubicBezTo>
                <a:cubicBezTo>
                  <a:pt x="554" y="307"/>
                  <a:pt x="562" y="313"/>
                  <a:pt x="567" y="313"/>
                </a:cubicBezTo>
                <a:cubicBezTo>
                  <a:pt x="572" y="313"/>
                  <a:pt x="574" y="312"/>
                  <a:pt x="581" y="313"/>
                </a:cubicBezTo>
                <a:cubicBezTo>
                  <a:pt x="576" y="316"/>
                  <a:pt x="565" y="313"/>
                  <a:pt x="565" y="322"/>
                </a:cubicBezTo>
                <a:cubicBezTo>
                  <a:pt x="565" y="333"/>
                  <a:pt x="587" y="329"/>
                  <a:pt x="596" y="329"/>
                </a:cubicBezTo>
                <a:cubicBezTo>
                  <a:pt x="617" y="329"/>
                  <a:pt x="617" y="329"/>
                  <a:pt x="617" y="329"/>
                </a:cubicBezTo>
                <a:cubicBezTo>
                  <a:pt x="621" y="329"/>
                  <a:pt x="625" y="332"/>
                  <a:pt x="627" y="333"/>
                </a:cubicBezTo>
                <a:cubicBezTo>
                  <a:pt x="623" y="334"/>
                  <a:pt x="620" y="334"/>
                  <a:pt x="614" y="334"/>
                </a:cubicBezTo>
                <a:cubicBezTo>
                  <a:pt x="597" y="334"/>
                  <a:pt x="584" y="336"/>
                  <a:pt x="575" y="343"/>
                </a:cubicBezTo>
                <a:cubicBezTo>
                  <a:pt x="578" y="348"/>
                  <a:pt x="585" y="358"/>
                  <a:pt x="594" y="358"/>
                </a:cubicBezTo>
                <a:cubicBezTo>
                  <a:pt x="599" y="358"/>
                  <a:pt x="612" y="356"/>
                  <a:pt x="616" y="360"/>
                </a:cubicBezTo>
                <a:cubicBezTo>
                  <a:pt x="621" y="363"/>
                  <a:pt x="616" y="370"/>
                  <a:pt x="623" y="370"/>
                </a:cubicBezTo>
                <a:cubicBezTo>
                  <a:pt x="660" y="370"/>
                  <a:pt x="660" y="370"/>
                  <a:pt x="660" y="370"/>
                </a:cubicBezTo>
                <a:cubicBezTo>
                  <a:pt x="668" y="364"/>
                  <a:pt x="679" y="367"/>
                  <a:pt x="689" y="362"/>
                </a:cubicBezTo>
                <a:cubicBezTo>
                  <a:pt x="695" y="359"/>
                  <a:pt x="692" y="354"/>
                  <a:pt x="700" y="354"/>
                </a:cubicBezTo>
                <a:cubicBezTo>
                  <a:pt x="711" y="354"/>
                  <a:pt x="717" y="367"/>
                  <a:pt x="733" y="367"/>
                </a:cubicBezTo>
                <a:cubicBezTo>
                  <a:pt x="743" y="367"/>
                  <a:pt x="752" y="367"/>
                  <a:pt x="756" y="359"/>
                </a:cubicBezTo>
                <a:cubicBezTo>
                  <a:pt x="754" y="358"/>
                  <a:pt x="752" y="357"/>
                  <a:pt x="752" y="354"/>
                </a:cubicBezTo>
                <a:cubicBezTo>
                  <a:pt x="750" y="354"/>
                  <a:pt x="746" y="354"/>
                  <a:pt x="746" y="350"/>
                </a:cubicBezTo>
                <a:cubicBezTo>
                  <a:pt x="746" y="347"/>
                  <a:pt x="748" y="346"/>
                  <a:pt x="751" y="346"/>
                </a:cubicBezTo>
                <a:close/>
                <a:moveTo>
                  <a:pt x="810" y="285"/>
                </a:moveTo>
                <a:cubicBezTo>
                  <a:pt x="810" y="281"/>
                  <a:pt x="811" y="284"/>
                  <a:pt x="811" y="279"/>
                </a:cubicBezTo>
                <a:cubicBezTo>
                  <a:pt x="811" y="274"/>
                  <a:pt x="799" y="278"/>
                  <a:pt x="796" y="278"/>
                </a:cubicBezTo>
                <a:cubicBezTo>
                  <a:pt x="799" y="274"/>
                  <a:pt x="809" y="271"/>
                  <a:pt x="809" y="263"/>
                </a:cubicBezTo>
                <a:cubicBezTo>
                  <a:pt x="809" y="261"/>
                  <a:pt x="806" y="259"/>
                  <a:pt x="805" y="259"/>
                </a:cubicBezTo>
                <a:cubicBezTo>
                  <a:pt x="805" y="259"/>
                  <a:pt x="796" y="259"/>
                  <a:pt x="788" y="259"/>
                </a:cubicBezTo>
                <a:cubicBezTo>
                  <a:pt x="779" y="259"/>
                  <a:pt x="771" y="257"/>
                  <a:pt x="764" y="264"/>
                </a:cubicBezTo>
                <a:cubicBezTo>
                  <a:pt x="764" y="265"/>
                  <a:pt x="761" y="266"/>
                  <a:pt x="761" y="267"/>
                </a:cubicBezTo>
                <a:cubicBezTo>
                  <a:pt x="761" y="272"/>
                  <a:pt x="769" y="272"/>
                  <a:pt x="774" y="272"/>
                </a:cubicBezTo>
                <a:cubicBezTo>
                  <a:pt x="774" y="283"/>
                  <a:pt x="774" y="283"/>
                  <a:pt x="774" y="283"/>
                </a:cubicBezTo>
                <a:cubicBezTo>
                  <a:pt x="771" y="283"/>
                  <a:pt x="772" y="283"/>
                  <a:pt x="768" y="283"/>
                </a:cubicBezTo>
                <a:cubicBezTo>
                  <a:pt x="761" y="283"/>
                  <a:pt x="755" y="279"/>
                  <a:pt x="750" y="279"/>
                </a:cubicBezTo>
                <a:cubicBezTo>
                  <a:pt x="750" y="285"/>
                  <a:pt x="750" y="285"/>
                  <a:pt x="750" y="285"/>
                </a:cubicBezTo>
                <a:cubicBezTo>
                  <a:pt x="762" y="297"/>
                  <a:pt x="774" y="296"/>
                  <a:pt x="786" y="307"/>
                </a:cubicBezTo>
                <a:cubicBezTo>
                  <a:pt x="788" y="309"/>
                  <a:pt x="789" y="314"/>
                  <a:pt x="795" y="314"/>
                </a:cubicBezTo>
                <a:cubicBezTo>
                  <a:pt x="798" y="314"/>
                  <a:pt x="799" y="309"/>
                  <a:pt x="803" y="308"/>
                </a:cubicBezTo>
                <a:cubicBezTo>
                  <a:pt x="816" y="303"/>
                  <a:pt x="817" y="309"/>
                  <a:pt x="819" y="287"/>
                </a:cubicBezTo>
                <a:cubicBezTo>
                  <a:pt x="816" y="286"/>
                  <a:pt x="811" y="285"/>
                  <a:pt x="810" y="285"/>
                </a:cubicBezTo>
                <a:close/>
                <a:moveTo>
                  <a:pt x="841" y="106"/>
                </a:moveTo>
                <a:cubicBezTo>
                  <a:pt x="837" y="106"/>
                  <a:pt x="831" y="104"/>
                  <a:pt x="829" y="102"/>
                </a:cubicBezTo>
                <a:cubicBezTo>
                  <a:pt x="823" y="102"/>
                  <a:pt x="823" y="102"/>
                  <a:pt x="823" y="102"/>
                </a:cubicBezTo>
                <a:cubicBezTo>
                  <a:pt x="824" y="114"/>
                  <a:pt x="833" y="115"/>
                  <a:pt x="846" y="115"/>
                </a:cubicBezTo>
                <a:cubicBezTo>
                  <a:pt x="844" y="118"/>
                  <a:pt x="841" y="119"/>
                  <a:pt x="837" y="120"/>
                </a:cubicBezTo>
                <a:cubicBezTo>
                  <a:pt x="837" y="123"/>
                  <a:pt x="837" y="124"/>
                  <a:pt x="840" y="124"/>
                </a:cubicBezTo>
                <a:cubicBezTo>
                  <a:pt x="844" y="124"/>
                  <a:pt x="845" y="123"/>
                  <a:pt x="849" y="121"/>
                </a:cubicBezTo>
                <a:cubicBezTo>
                  <a:pt x="850" y="124"/>
                  <a:pt x="850" y="126"/>
                  <a:pt x="855" y="126"/>
                </a:cubicBezTo>
                <a:cubicBezTo>
                  <a:pt x="859" y="126"/>
                  <a:pt x="861" y="123"/>
                  <a:pt x="867" y="123"/>
                </a:cubicBezTo>
                <a:cubicBezTo>
                  <a:pt x="873" y="123"/>
                  <a:pt x="877" y="125"/>
                  <a:pt x="883" y="126"/>
                </a:cubicBezTo>
                <a:cubicBezTo>
                  <a:pt x="878" y="128"/>
                  <a:pt x="852" y="127"/>
                  <a:pt x="852" y="135"/>
                </a:cubicBezTo>
                <a:cubicBezTo>
                  <a:pt x="852" y="141"/>
                  <a:pt x="864" y="145"/>
                  <a:pt x="871" y="145"/>
                </a:cubicBezTo>
                <a:cubicBezTo>
                  <a:pt x="870" y="146"/>
                  <a:pt x="868" y="147"/>
                  <a:pt x="865" y="148"/>
                </a:cubicBezTo>
                <a:cubicBezTo>
                  <a:pt x="866" y="153"/>
                  <a:pt x="875" y="155"/>
                  <a:pt x="882" y="155"/>
                </a:cubicBezTo>
                <a:cubicBezTo>
                  <a:pt x="888" y="155"/>
                  <a:pt x="891" y="153"/>
                  <a:pt x="891" y="146"/>
                </a:cubicBezTo>
                <a:cubicBezTo>
                  <a:pt x="895" y="148"/>
                  <a:pt x="902" y="153"/>
                  <a:pt x="906" y="153"/>
                </a:cubicBezTo>
                <a:cubicBezTo>
                  <a:pt x="906" y="148"/>
                  <a:pt x="906" y="148"/>
                  <a:pt x="906" y="148"/>
                </a:cubicBezTo>
                <a:cubicBezTo>
                  <a:pt x="913" y="148"/>
                  <a:pt x="913" y="148"/>
                  <a:pt x="913" y="148"/>
                </a:cubicBezTo>
                <a:cubicBezTo>
                  <a:pt x="912" y="144"/>
                  <a:pt x="910" y="143"/>
                  <a:pt x="908" y="139"/>
                </a:cubicBezTo>
                <a:cubicBezTo>
                  <a:pt x="910" y="137"/>
                  <a:pt x="911" y="135"/>
                  <a:pt x="913" y="133"/>
                </a:cubicBezTo>
                <a:cubicBezTo>
                  <a:pt x="914" y="138"/>
                  <a:pt x="914" y="141"/>
                  <a:pt x="919" y="141"/>
                </a:cubicBezTo>
                <a:cubicBezTo>
                  <a:pt x="925" y="141"/>
                  <a:pt x="930" y="129"/>
                  <a:pt x="938" y="128"/>
                </a:cubicBezTo>
                <a:cubicBezTo>
                  <a:pt x="942" y="128"/>
                  <a:pt x="946" y="129"/>
                  <a:pt x="948" y="126"/>
                </a:cubicBezTo>
                <a:cubicBezTo>
                  <a:pt x="949" y="125"/>
                  <a:pt x="948" y="123"/>
                  <a:pt x="948" y="120"/>
                </a:cubicBezTo>
                <a:cubicBezTo>
                  <a:pt x="943" y="120"/>
                  <a:pt x="932" y="115"/>
                  <a:pt x="928" y="115"/>
                </a:cubicBezTo>
                <a:cubicBezTo>
                  <a:pt x="928" y="115"/>
                  <a:pt x="921" y="119"/>
                  <a:pt x="921" y="115"/>
                </a:cubicBezTo>
                <a:cubicBezTo>
                  <a:pt x="921" y="113"/>
                  <a:pt x="924" y="112"/>
                  <a:pt x="924" y="109"/>
                </a:cubicBezTo>
                <a:cubicBezTo>
                  <a:pt x="924" y="106"/>
                  <a:pt x="919" y="106"/>
                  <a:pt x="919" y="103"/>
                </a:cubicBezTo>
                <a:cubicBezTo>
                  <a:pt x="919" y="98"/>
                  <a:pt x="920" y="96"/>
                  <a:pt x="914" y="96"/>
                </a:cubicBezTo>
                <a:cubicBezTo>
                  <a:pt x="910" y="96"/>
                  <a:pt x="910" y="96"/>
                  <a:pt x="910" y="96"/>
                </a:cubicBezTo>
                <a:cubicBezTo>
                  <a:pt x="912" y="99"/>
                  <a:pt x="912" y="99"/>
                  <a:pt x="912" y="99"/>
                </a:cubicBezTo>
                <a:cubicBezTo>
                  <a:pt x="912" y="104"/>
                  <a:pt x="912" y="104"/>
                  <a:pt x="912" y="104"/>
                </a:cubicBezTo>
                <a:cubicBezTo>
                  <a:pt x="907" y="104"/>
                  <a:pt x="907" y="104"/>
                  <a:pt x="907" y="104"/>
                </a:cubicBezTo>
                <a:cubicBezTo>
                  <a:pt x="904" y="100"/>
                  <a:pt x="906" y="95"/>
                  <a:pt x="900" y="93"/>
                </a:cubicBezTo>
                <a:cubicBezTo>
                  <a:pt x="894" y="90"/>
                  <a:pt x="890" y="94"/>
                  <a:pt x="884" y="92"/>
                </a:cubicBezTo>
                <a:cubicBezTo>
                  <a:pt x="877" y="90"/>
                  <a:pt x="879" y="78"/>
                  <a:pt x="871" y="75"/>
                </a:cubicBezTo>
                <a:cubicBezTo>
                  <a:pt x="863" y="72"/>
                  <a:pt x="855" y="71"/>
                  <a:pt x="845" y="70"/>
                </a:cubicBezTo>
                <a:cubicBezTo>
                  <a:pt x="846" y="76"/>
                  <a:pt x="852" y="76"/>
                  <a:pt x="857" y="79"/>
                </a:cubicBezTo>
                <a:cubicBezTo>
                  <a:pt x="850" y="79"/>
                  <a:pt x="850" y="79"/>
                  <a:pt x="850" y="79"/>
                </a:cubicBezTo>
                <a:cubicBezTo>
                  <a:pt x="843" y="77"/>
                  <a:pt x="840" y="79"/>
                  <a:pt x="835" y="82"/>
                </a:cubicBezTo>
                <a:cubicBezTo>
                  <a:pt x="835" y="83"/>
                  <a:pt x="839" y="89"/>
                  <a:pt x="840" y="89"/>
                </a:cubicBezTo>
                <a:cubicBezTo>
                  <a:pt x="843" y="89"/>
                  <a:pt x="848" y="86"/>
                  <a:pt x="852" y="89"/>
                </a:cubicBezTo>
                <a:cubicBezTo>
                  <a:pt x="850" y="90"/>
                  <a:pt x="850" y="93"/>
                  <a:pt x="847" y="93"/>
                </a:cubicBezTo>
                <a:cubicBezTo>
                  <a:pt x="844" y="93"/>
                  <a:pt x="842" y="90"/>
                  <a:pt x="836" y="90"/>
                </a:cubicBezTo>
                <a:cubicBezTo>
                  <a:pt x="833" y="90"/>
                  <a:pt x="827" y="90"/>
                  <a:pt x="827" y="94"/>
                </a:cubicBezTo>
                <a:cubicBezTo>
                  <a:pt x="827" y="98"/>
                  <a:pt x="840" y="101"/>
                  <a:pt x="845" y="103"/>
                </a:cubicBezTo>
                <a:cubicBezTo>
                  <a:pt x="845" y="103"/>
                  <a:pt x="843" y="106"/>
                  <a:pt x="841" y="106"/>
                </a:cubicBezTo>
                <a:close/>
                <a:moveTo>
                  <a:pt x="760" y="161"/>
                </a:moveTo>
                <a:cubicBezTo>
                  <a:pt x="757" y="160"/>
                  <a:pt x="756" y="158"/>
                  <a:pt x="751" y="158"/>
                </a:cubicBezTo>
                <a:cubicBezTo>
                  <a:pt x="749" y="158"/>
                  <a:pt x="740" y="164"/>
                  <a:pt x="747" y="164"/>
                </a:cubicBezTo>
                <a:cubicBezTo>
                  <a:pt x="754" y="164"/>
                  <a:pt x="758" y="164"/>
                  <a:pt x="760" y="161"/>
                </a:cubicBezTo>
                <a:close/>
                <a:moveTo>
                  <a:pt x="847" y="250"/>
                </a:moveTo>
                <a:cubicBezTo>
                  <a:pt x="839" y="250"/>
                  <a:pt x="836" y="256"/>
                  <a:pt x="836" y="256"/>
                </a:cubicBezTo>
                <a:cubicBezTo>
                  <a:pt x="836" y="257"/>
                  <a:pt x="835" y="260"/>
                  <a:pt x="836" y="260"/>
                </a:cubicBezTo>
                <a:cubicBezTo>
                  <a:pt x="827" y="260"/>
                  <a:pt x="827" y="260"/>
                  <a:pt x="827" y="260"/>
                </a:cubicBezTo>
                <a:cubicBezTo>
                  <a:pt x="827" y="267"/>
                  <a:pt x="827" y="267"/>
                  <a:pt x="827" y="267"/>
                </a:cubicBezTo>
                <a:cubicBezTo>
                  <a:pt x="830" y="275"/>
                  <a:pt x="827" y="280"/>
                  <a:pt x="833" y="287"/>
                </a:cubicBezTo>
                <a:cubicBezTo>
                  <a:pt x="833" y="289"/>
                  <a:pt x="833" y="294"/>
                  <a:pt x="833" y="299"/>
                </a:cubicBezTo>
                <a:cubicBezTo>
                  <a:pt x="841" y="299"/>
                  <a:pt x="841" y="299"/>
                  <a:pt x="841" y="299"/>
                </a:cubicBezTo>
                <a:cubicBezTo>
                  <a:pt x="846" y="294"/>
                  <a:pt x="849" y="293"/>
                  <a:pt x="850" y="285"/>
                </a:cubicBezTo>
                <a:cubicBezTo>
                  <a:pt x="845" y="285"/>
                  <a:pt x="845" y="285"/>
                  <a:pt x="845" y="285"/>
                </a:cubicBezTo>
                <a:cubicBezTo>
                  <a:pt x="848" y="277"/>
                  <a:pt x="848" y="283"/>
                  <a:pt x="857" y="283"/>
                </a:cubicBezTo>
                <a:cubicBezTo>
                  <a:pt x="869" y="283"/>
                  <a:pt x="874" y="274"/>
                  <a:pt x="880" y="266"/>
                </a:cubicBezTo>
                <a:cubicBezTo>
                  <a:pt x="880" y="266"/>
                  <a:pt x="887" y="261"/>
                  <a:pt x="887" y="260"/>
                </a:cubicBezTo>
                <a:cubicBezTo>
                  <a:pt x="887" y="258"/>
                  <a:pt x="887" y="257"/>
                  <a:pt x="887" y="255"/>
                </a:cubicBezTo>
                <a:cubicBezTo>
                  <a:pt x="872" y="255"/>
                  <a:pt x="861" y="250"/>
                  <a:pt x="847" y="250"/>
                </a:cubicBezTo>
                <a:close/>
                <a:moveTo>
                  <a:pt x="903" y="236"/>
                </a:moveTo>
                <a:cubicBezTo>
                  <a:pt x="908" y="236"/>
                  <a:pt x="908" y="236"/>
                  <a:pt x="908" y="236"/>
                </a:cubicBezTo>
                <a:cubicBezTo>
                  <a:pt x="907" y="243"/>
                  <a:pt x="920" y="244"/>
                  <a:pt x="928" y="242"/>
                </a:cubicBezTo>
                <a:cubicBezTo>
                  <a:pt x="961" y="242"/>
                  <a:pt x="961" y="242"/>
                  <a:pt x="961" y="242"/>
                </a:cubicBezTo>
                <a:cubicBezTo>
                  <a:pt x="964" y="240"/>
                  <a:pt x="965" y="238"/>
                  <a:pt x="971" y="237"/>
                </a:cubicBezTo>
                <a:cubicBezTo>
                  <a:pt x="972" y="240"/>
                  <a:pt x="974" y="243"/>
                  <a:pt x="979" y="243"/>
                </a:cubicBezTo>
                <a:cubicBezTo>
                  <a:pt x="993" y="243"/>
                  <a:pt x="1011" y="243"/>
                  <a:pt x="1013" y="229"/>
                </a:cubicBezTo>
                <a:cubicBezTo>
                  <a:pt x="1013" y="229"/>
                  <a:pt x="1010" y="229"/>
                  <a:pt x="1007" y="228"/>
                </a:cubicBezTo>
                <a:cubicBezTo>
                  <a:pt x="1008" y="227"/>
                  <a:pt x="1009" y="226"/>
                  <a:pt x="1009" y="225"/>
                </a:cubicBezTo>
                <a:cubicBezTo>
                  <a:pt x="1011" y="224"/>
                  <a:pt x="1012" y="224"/>
                  <a:pt x="1013" y="224"/>
                </a:cubicBezTo>
                <a:cubicBezTo>
                  <a:pt x="1007" y="213"/>
                  <a:pt x="996" y="212"/>
                  <a:pt x="980" y="212"/>
                </a:cubicBezTo>
                <a:cubicBezTo>
                  <a:pt x="959" y="212"/>
                  <a:pt x="952" y="223"/>
                  <a:pt x="930" y="223"/>
                </a:cubicBezTo>
                <a:cubicBezTo>
                  <a:pt x="919" y="223"/>
                  <a:pt x="911" y="220"/>
                  <a:pt x="902" y="218"/>
                </a:cubicBezTo>
                <a:cubicBezTo>
                  <a:pt x="900" y="219"/>
                  <a:pt x="895" y="221"/>
                  <a:pt x="895" y="216"/>
                </a:cubicBezTo>
                <a:cubicBezTo>
                  <a:pt x="895" y="214"/>
                  <a:pt x="897" y="214"/>
                  <a:pt x="898" y="214"/>
                </a:cubicBezTo>
                <a:cubicBezTo>
                  <a:pt x="892" y="209"/>
                  <a:pt x="882" y="215"/>
                  <a:pt x="880" y="204"/>
                </a:cubicBezTo>
                <a:cubicBezTo>
                  <a:pt x="896" y="204"/>
                  <a:pt x="896" y="204"/>
                  <a:pt x="896" y="204"/>
                </a:cubicBezTo>
                <a:cubicBezTo>
                  <a:pt x="892" y="199"/>
                  <a:pt x="874" y="201"/>
                  <a:pt x="877" y="192"/>
                </a:cubicBezTo>
                <a:cubicBezTo>
                  <a:pt x="877" y="192"/>
                  <a:pt x="872" y="192"/>
                  <a:pt x="870" y="192"/>
                </a:cubicBezTo>
                <a:cubicBezTo>
                  <a:pt x="868" y="195"/>
                  <a:pt x="865" y="195"/>
                  <a:pt x="861" y="195"/>
                </a:cubicBezTo>
                <a:cubicBezTo>
                  <a:pt x="848" y="195"/>
                  <a:pt x="844" y="181"/>
                  <a:pt x="826" y="181"/>
                </a:cubicBezTo>
                <a:cubicBezTo>
                  <a:pt x="821" y="181"/>
                  <a:pt x="814" y="181"/>
                  <a:pt x="814" y="187"/>
                </a:cubicBezTo>
                <a:cubicBezTo>
                  <a:pt x="814" y="191"/>
                  <a:pt x="839" y="201"/>
                  <a:pt x="843" y="201"/>
                </a:cubicBezTo>
                <a:cubicBezTo>
                  <a:pt x="846" y="201"/>
                  <a:pt x="849" y="200"/>
                  <a:pt x="851" y="197"/>
                </a:cubicBezTo>
                <a:cubicBezTo>
                  <a:pt x="858" y="204"/>
                  <a:pt x="860" y="211"/>
                  <a:pt x="867" y="218"/>
                </a:cubicBezTo>
                <a:cubicBezTo>
                  <a:pt x="866" y="219"/>
                  <a:pt x="863" y="222"/>
                  <a:pt x="863" y="225"/>
                </a:cubicBezTo>
                <a:cubicBezTo>
                  <a:pt x="863" y="233"/>
                  <a:pt x="883" y="243"/>
                  <a:pt x="892" y="243"/>
                </a:cubicBezTo>
                <a:cubicBezTo>
                  <a:pt x="895" y="243"/>
                  <a:pt x="902" y="238"/>
                  <a:pt x="903" y="236"/>
                </a:cubicBezTo>
                <a:close/>
                <a:moveTo>
                  <a:pt x="1019" y="283"/>
                </a:moveTo>
                <a:cubicBezTo>
                  <a:pt x="1026" y="283"/>
                  <a:pt x="1029" y="279"/>
                  <a:pt x="1034" y="279"/>
                </a:cubicBezTo>
                <a:cubicBezTo>
                  <a:pt x="1038" y="279"/>
                  <a:pt x="1041" y="281"/>
                  <a:pt x="1046" y="281"/>
                </a:cubicBezTo>
                <a:cubicBezTo>
                  <a:pt x="1050" y="281"/>
                  <a:pt x="1052" y="279"/>
                  <a:pt x="1053" y="275"/>
                </a:cubicBezTo>
                <a:cubicBezTo>
                  <a:pt x="1046" y="271"/>
                  <a:pt x="1037" y="262"/>
                  <a:pt x="1026" y="262"/>
                </a:cubicBezTo>
                <a:cubicBezTo>
                  <a:pt x="1017" y="262"/>
                  <a:pt x="1014" y="259"/>
                  <a:pt x="1005" y="259"/>
                </a:cubicBezTo>
                <a:cubicBezTo>
                  <a:pt x="1002" y="259"/>
                  <a:pt x="998" y="261"/>
                  <a:pt x="998" y="265"/>
                </a:cubicBezTo>
                <a:cubicBezTo>
                  <a:pt x="998" y="270"/>
                  <a:pt x="1003" y="272"/>
                  <a:pt x="1007" y="274"/>
                </a:cubicBezTo>
                <a:cubicBezTo>
                  <a:pt x="1004" y="281"/>
                  <a:pt x="1011" y="283"/>
                  <a:pt x="1019" y="283"/>
                </a:cubicBezTo>
                <a:close/>
                <a:moveTo>
                  <a:pt x="851" y="228"/>
                </a:moveTo>
                <a:cubicBezTo>
                  <a:pt x="851" y="223"/>
                  <a:pt x="842" y="214"/>
                  <a:pt x="834" y="214"/>
                </a:cubicBezTo>
                <a:cubicBezTo>
                  <a:pt x="825" y="214"/>
                  <a:pt x="827" y="224"/>
                  <a:pt x="822" y="224"/>
                </a:cubicBezTo>
                <a:cubicBezTo>
                  <a:pt x="821" y="224"/>
                  <a:pt x="817" y="226"/>
                  <a:pt x="817" y="230"/>
                </a:cubicBezTo>
                <a:cubicBezTo>
                  <a:pt x="817" y="230"/>
                  <a:pt x="840" y="241"/>
                  <a:pt x="843" y="241"/>
                </a:cubicBezTo>
                <a:cubicBezTo>
                  <a:pt x="849" y="241"/>
                  <a:pt x="851" y="235"/>
                  <a:pt x="851" y="228"/>
                </a:cubicBezTo>
                <a:close/>
                <a:moveTo>
                  <a:pt x="717" y="229"/>
                </a:moveTo>
                <a:cubicBezTo>
                  <a:pt x="721" y="229"/>
                  <a:pt x="722" y="230"/>
                  <a:pt x="726" y="230"/>
                </a:cubicBezTo>
                <a:cubicBezTo>
                  <a:pt x="728" y="230"/>
                  <a:pt x="732" y="229"/>
                  <a:pt x="732" y="225"/>
                </a:cubicBezTo>
                <a:cubicBezTo>
                  <a:pt x="732" y="222"/>
                  <a:pt x="730" y="221"/>
                  <a:pt x="729" y="219"/>
                </a:cubicBezTo>
                <a:cubicBezTo>
                  <a:pt x="723" y="221"/>
                  <a:pt x="719" y="223"/>
                  <a:pt x="717" y="229"/>
                </a:cubicBezTo>
                <a:close/>
                <a:moveTo>
                  <a:pt x="405" y="620"/>
                </a:moveTo>
                <a:cubicBezTo>
                  <a:pt x="407" y="620"/>
                  <a:pt x="408" y="619"/>
                  <a:pt x="408" y="616"/>
                </a:cubicBezTo>
                <a:cubicBezTo>
                  <a:pt x="408" y="607"/>
                  <a:pt x="398" y="606"/>
                  <a:pt x="399" y="595"/>
                </a:cubicBezTo>
                <a:cubicBezTo>
                  <a:pt x="390" y="593"/>
                  <a:pt x="388" y="593"/>
                  <a:pt x="388" y="603"/>
                </a:cubicBezTo>
                <a:cubicBezTo>
                  <a:pt x="393" y="600"/>
                  <a:pt x="391" y="602"/>
                  <a:pt x="397" y="603"/>
                </a:cubicBezTo>
                <a:cubicBezTo>
                  <a:pt x="396" y="605"/>
                  <a:pt x="397" y="608"/>
                  <a:pt x="397" y="611"/>
                </a:cubicBezTo>
                <a:cubicBezTo>
                  <a:pt x="397" y="611"/>
                  <a:pt x="402" y="620"/>
                  <a:pt x="405" y="620"/>
                </a:cubicBezTo>
                <a:close/>
                <a:moveTo>
                  <a:pt x="412" y="648"/>
                </a:moveTo>
                <a:cubicBezTo>
                  <a:pt x="412" y="646"/>
                  <a:pt x="410" y="645"/>
                  <a:pt x="410" y="643"/>
                </a:cubicBezTo>
                <a:cubicBezTo>
                  <a:pt x="410" y="639"/>
                  <a:pt x="410" y="637"/>
                  <a:pt x="410" y="634"/>
                </a:cubicBezTo>
                <a:cubicBezTo>
                  <a:pt x="409" y="636"/>
                  <a:pt x="407" y="639"/>
                  <a:pt x="404" y="639"/>
                </a:cubicBezTo>
                <a:cubicBezTo>
                  <a:pt x="402" y="639"/>
                  <a:pt x="407" y="635"/>
                  <a:pt x="407" y="635"/>
                </a:cubicBezTo>
                <a:cubicBezTo>
                  <a:pt x="403" y="634"/>
                  <a:pt x="401" y="632"/>
                  <a:pt x="398" y="632"/>
                </a:cubicBezTo>
                <a:cubicBezTo>
                  <a:pt x="398" y="635"/>
                  <a:pt x="398" y="635"/>
                  <a:pt x="398" y="635"/>
                </a:cubicBezTo>
                <a:cubicBezTo>
                  <a:pt x="399" y="637"/>
                  <a:pt x="401" y="642"/>
                  <a:pt x="402" y="642"/>
                </a:cubicBezTo>
                <a:cubicBezTo>
                  <a:pt x="405" y="642"/>
                  <a:pt x="406" y="647"/>
                  <a:pt x="409" y="648"/>
                </a:cubicBezTo>
                <a:cubicBezTo>
                  <a:pt x="409" y="648"/>
                  <a:pt x="407" y="650"/>
                  <a:pt x="407" y="652"/>
                </a:cubicBezTo>
                <a:cubicBezTo>
                  <a:pt x="407" y="655"/>
                  <a:pt x="410" y="660"/>
                  <a:pt x="413" y="660"/>
                </a:cubicBezTo>
                <a:cubicBezTo>
                  <a:pt x="417" y="660"/>
                  <a:pt x="410" y="654"/>
                  <a:pt x="410" y="652"/>
                </a:cubicBezTo>
                <a:cubicBezTo>
                  <a:pt x="410" y="650"/>
                  <a:pt x="412" y="650"/>
                  <a:pt x="412" y="648"/>
                </a:cubicBezTo>
                <a:close/>
                <a:moveTo>
                  <a:pt x="150" y="577"/>
                </a:moveTo>
                <a:cubicBezTo>
                  <a:pt x="150" y="581"/>
                  <a:pt x="150" y="581"/>
                  <a:pt x="150" y="581"/>
                </a:cubicBezTo>
                <a:cubicBezTo>
                  <a:pt x="153" y="583"/>
                  <a:pt x="155" y="584"/>
                  <a:pt x="158" y="587"/>
                </a:cubicBezTo>
                <a:cubicBezTo>
                  <a:pt x="164" y="582"/>
                  <a:pt x="167" y="579"/>
                  <a:pt x="174" y="575"/>
                </a:cubicBezTo>
                <a:cubicBezTo>
                  <a:pt x="174" y="570"/>
                  <a:pt x="174" y="570"/>
                  <a:pt x="174" y="570"/>
                </a:cubicBezTo>
                <a:cubicBezTo>
                  <a:pt x="172" y="570"/>
                  <a:pt x="172" y="570"/>
                  <a:pt x="169" y="570"/>
                </a:cubicBezTo>
                <a:cubicBezTo>
                  <a:pt x="162" y="570"/>
                  <a:pt x="157" y="575"/>
                  <a:pt x="150" y="577"/>
                </a:cubicBezTo>
                <a:close/>
                <a:moveTo>
                  <a:pt x="1242" y="752"/>
                </a:moveTo>
                <a:cubicBezTo>
                  <a:pt x="1242" y="749"/>
                  <a:pt x="1242" y="749"/>
                  <a:pt x="1242" y="749"/>
                </a:cubicBezTo>
                <a:cubicBezTo>
                  <a:pt x="1232" y="749"/>
                  <a:pt x="1239" y="746"/>
                  <a:pt x="1239" y="743"/>
                </a:cubicBezTo>
                <a:cubicBezTo>
                  <a:pt x="1239" y="741"/>
                  <a:pt x="1237" y="740"/>
                  <a:pt x="1236" y="739"/>
                </a:cubicBezTo>
                <a:cubicBezTo>
                  <a:pt x="1232" y="740"/>
                  <a:pt x="1226" y="750"/>
                  <a:pt x="1226" y="753"/>
                </a:cubicBezTo>
                <a:cubicBezTo>
                  <a:pt x="1226" y="755"/>
                  <a:pt x="1229" y="757"/>
                  <a:pt x="1233" y="757"/>
                </a:cubicBezTo>
                <a:cubicBezTo>
                  <a:pt x="1237" y="757"/>
                  <a:pt x="1242" y="755"/>
                  <a:pt x="1242" y="752"/>
                </a:cubicBezTo>
                <a:close/>
                <a:moveTo>
                  <a:pt x="473" y="703"/>
                </a:moveTo>
                <a:cubicBezTo>
                  <a:pt x="479" y="707"/>
                  <a:pt x="493" y="718"/>
                  <a:pt x="503" y="718"/>
                </a:cubicBezTo>
                <a:cubicBezTo>
                  <a:pt x="506" y="718"/>
                  <a:pt x="506" y="718"/>
                  <a:pt x="506" y="718"/>
                </a:cubicBezTo>
                <a:cubicBezTo>
                  <a:pt x="506" y="714"/>
                  <a:pt x="506" y="714"/>
                  <a:pt x="506" y="714"/>
                </a:cubicBezTo>
                <a:cubicBezTo>
                  <a:pt x="496" y="704"/>
                  <a:pt x="486" y="694"/>
                  <a:pt x="468" y="689"/>
                </a:cubicBezTo>
                <a:cubicBezTo>
                  <a:pt x="466" y="688"/>
                  <a:pt x="462" y="683"/>
                  <a:pt x="458" y="683"/>
                </a:cubicBezTo>
                <a:cubicBezTo>
                  <a:pt x="456" y="683"/>
                  <a:pt x="453" y="684"/>
                  <a:pt x="452" y="685"/>
                </a:cubicBezTo>
                <a:cubicBezTo>
                  <a:pt x="453" y="685"/>
                  <a:pt x="453" y="685"/>
                  <a:pt x="453" y="685"/>
                </a:cubicBezTo>
                <a:cubicBezTo>
                  <a:pt x="453" y="685"/>
                  <a:pt x="458" y="686"/>
                  <a:pt x="460" y="686"/>
                </a:cubicBezTo>
                <a:cubicBezTo>
                  <a:pt x="459" y="688"/>
                  <a:pt x="458" y="689"/>
                  <a:pt x="456" y="690"/>
                </a:cubicBezTo>
                <a:cubicBezTo>
                  <a:pt x="457" y="695"/>
                  <a:pt x="468" y="699"/>
                  <a:pt x="477" y="699"/>
                </a:cubicBezTo>
                <a:cubicBezTo>
                  <a:pt x="475" y="700"/>
                  <a:pt x="473" y="700"/>
                  <a:pt x="473" y="703"/>
                </a:cubicBezTo>
                <a:close/>
                <a:moveTo>
                  <a:pt x="1292" y="671"/>
                </a:moveTo>
                <a:cubicBezTo>
                  <a:pt x="1292" y="670"/>
                  <a:pt x="1290" y="667"/>
                  <a:pt x="1289" y="667"/>
                </a:cubicBezTo>
                <a:cubicBezTo>
                  <a:pt x="1282" y="667"/>
                  <a:pt x="1280" y="674"/>
                  <a:pt x="1277" y="680"/>
                </a:cubicBezTo>
                <a:cubicBezTo>
                  <a:pt x="1271" y="689"/>
                  <a:pt x="1266" y="707"/>
                  <a:pt x="1255" y="713"/>
                </a:cubicBezTo>
                <a:cubicBezTo>
                  <a:pt x="1255" y="714"/>
                  <a:pt x="1257" y="715"/>
                  <a:pt x="1258" y="715"/>
                </a:cubicBezTo>
                <a:cubicBezTo>
                  <a:pt x="1258" y="717"/>
                  <a:pt x="1258" y="717"/>
                  <a:pt x="1258" y="717"/>
                </a:cubicBezTo>
                <a:cubicBezTo>
                  <a:pt x="1258" y="718"/>
                  <a:pt x="1251" y="723"/>
                  <a:pt x="1251" y="725"/>
                </a:cubicBezTo>
                <a:cubicBezTo>
                  <a:pt x="1251" y="726"/>
                  <a:pt x="1253" y="729"/>
                  <a:pt x="1255" y="729"/>
                </a:cubicBezTo>
                <a:cubicBezTo>
                  <a:pt x="1260" y="729"/>
                  <a:pt x="1261" y="727"/>
                  <a:pt x="1267" y="727"/>
                </a:cubicBezTo>
                <a:cubicBezTo>
                  <a:pt x="1272" y="727"/>
                  <a:pt x="1274" y="729"/>
                  <a:pt x="1279" y="729"/>
                </a:cubicBezTo>
                <a:cubicBezTo>
                  <a:pt x="1282" y="729"/>
                  <a:pt x="1285" y="729"/>
                  <a:pt x="1288" y="727"/>
                </a:cubicBezTo>
                <a:cubicBezTo>
                  <a:pt x="1290" y="731"/>
                  <a:pt x="1295" y="729"/>
                  <a:pt x="1299" y="729"/>
                </a:cubicBezTo>
                <a:cubicBezTo>
                  <a:pt x="1298" y="731"/>
                  <a:pt x="1294" y="731"/>
                  <a:pt x="1294" y="736"/>
                </a:cubicBezTo>
                <a:cubicBezTo>
                  <a:pt x="1294" y="736"/>
                  <a:pt x="1296" y="736"/>
                  <a:pt x="1297" y="736"/>
                </a:cubicBezTo>
                <a:cubicBezTo>
                  <a:pt x="1302" y="736"/>
                  <a:pt x="1305" y="729"/>
                  <a:pt x="1309" y="725"/>
                </a:cubicBezTo>
                <a:cubicBezTo>
                  <a:pt x="1312" y="728"/>
                  <a:pt x="1309" y="736"/>
                  <a:pt x="1313" y="736"/>
                </a:cubicBezTo>
                <a:cubicBezTo>
                  <a:pt x="1314" y="736"/>
                  <a:pt x="1315" y="736"/>
                  <a:pt x="1316" y="736"/>
                </a:cubicBezTo>
                <a:cubicBezTo>
                  <a:pt x="1316" y="738"/>
                  <a:pt x="1317" y="741"/>
                  <a:pt x="1320" y="741"/>
                </a:cubicBezTo>
                <a:cubicBezTo>
                  <a:pt x="1324" y="741"/>
                  <a:pt x="1326" y="736"/>
                  <a:pt x="1326" y="731"/>
                </a:cubicBezTo>
                <a:cubicBezTo>
                  <a:pt x="1326" y="727"/>
                  <a:pt x="1323" y="728"/>
                  <a:pt x="1323" y="723"/>
                </a:cubicBezTo>
                <a:cubicBezTo>
                  <a:pt x="1321" y="725"/>
                  <a:pt x="1322" y="725"/>
                  <a:pt x="1318" y="725"/>
                </a:cubicBezTo>
                <a:cubicBezTo>
                  <a:pt x="1318" y="723"/>
                  <a:pt x="1315" y="721"/>
                  <a:pt x="1315" y="719"/>
                </a:cubicBezTo>
                <a:cubicBezTo>
                  <a:pt x="1315" y="717"/>
                  <a:pt x="1319" y="716"/>
                  <a:pt x="1319" y="713"/>
                </a:cubicBezTo>
                <a:cubicBezTo>
                  <a:pt x="1318" y="713"/>
                  <a:pt x="1316" y="713"/>
                  <a:pt x="1315" y="714"/>
                </a:cubicBezTo>
                <a:cubicBezTo>
                  <a:pt x="1315" y="708"/>
                  <a:pt x="1315" y="704"/>
                  <a:pt x="1315" y="701"/>
                </a:cubicBezTo>
                <a:cubicBezTo>
                  <a:pt x="1313" y="702"/>
                  <a:pt x="1308" y="702"/>
                  <a:pt x="1303" y="701"/>
                </a:cubicBezTo>
                <a:cubicBezTo>
                  <a:pt x="1299" y="702"/>
                  <a:pt x="1299" y="702"/>
                  <a:pt x="1299" y="702"/>
                </a:cubicBezTo>
                <a:cubicBezTo>
                  <a:pt x="1299" y="702"/>
                  <a:pt x="1299" y="701"/>
                  <a:pt x="1299" y="700"/>
                </a:cubicBezTo>
                <a:cubicBezTo>
                  <a:pt x="1291" y="700"/>
                  <a:pt x="1291" y="700"/>
                  <a:pt x="1291" y="700"/>
                </a:cubicBezTo>
                <a:cubicBezTo>
                  <a:pt x="1291" y="697"/>
                  <a:pt x="1291" y="697"/>
                  <a:pt x="1291" y="697"/>
                </a:cubicBezTo>
                <a:cubicBezTo>
                  <a:pt x="1293" y="695"/>
                  <a:pt x="1293" y="695"/>
                  <a:pt x="1293" y="695"/>
                </a:cubicBezTo>
                <a:cubicBezTo>
                  <a:pt x="1292" y="693"/>
                  <a:pt x="1289" y="693"/>
                  <a:pt x="1287" y="693"/>
                </a:cubicBezTo>
                <a:cubicBezTo>
                  <a:pt x="1284" y="693"/>
                  <a:pt x="1284" y="695"/>
                  <a:pt x="1281" y="696"/>
                </a:cubicBezTo>
                <a:cubicBezTo>
                  <a:pt x="1281" y="692"/>
                  <a:pt x="1281" y="692"/>
                  <a:pt x="1281" y="692"/>
                </a:cubicBezTo>
                <a:cubicBezTo>
                  <a:pt x="1283" y="685"/>
                  <a:pt x="1292" y="680"/>
                  <a:pt x="1292" y="671"/>
                </a:cubicBezTo>
                <a:close/>
                <a:moveTo>
                  <a:pt x="1309" y="354"/>
                </a:moveTo>
                <a:cubicBezTo>
                  <a:pt x="1318" y="354"/>
                  <a:pt x="1318" y="354"/>
                  <a:pt x="1318" y="354"/>
                </a:cubicBezTo>
                <a:cubicBezTo>
                  <a:pt x="1324" y="354"/>
                  <a:pt x="1333" y="353"/>
                  <a:pt x="1334" y="346"/>
                </a:cubicBezTo>
                <a:cubicBezTo>
                  <a:pt x="1323" y="343"/>
                  <a:pt x="1320" y="332"/>
                  <a:pt x="1309" y="332"/>
                </a:cubicBezTo>
                <a:cubicBezTo>
                  <a:pt x="1306" y="332"/>
                  <a:pt x="1301" y="334"/>
                  <a:pt x="1301" y="340"/>
                </a:cubicBezTo>
                <a:cubicBezTo>
                  <a:pt x="1301" y="345"/>
                  <a:pt x="1305" y="354"/>
                  <a:pt x="1309" y="354"/>
                </a:cubicBezTo>
                <a:close/>
                <a:moveTo>
                  <a:pt x="1526" y="1386"/>
                </a:moveTo>
                <a:cubicBezTo>
                  <a:pt x="1520" y="1384"/>
                  <a:pt x="1516" y="1387"/>
                  <a:pt x="1511" y="1385"/>
                </a:cubicBezTo>
                <a:cubicBezTo>
                  <a:pt x="1504" y="1383"/>
                  <a:pt x="1492" y="1372"/>
                  <a:pt x="1488" y="1366"/>
                </a:cubicBezTo>
                <a:cubicBezTo>
                  <a:pt x="1483" y="1364"/>
                  <a:pt x="1477" y="1361"/>
                  <a:pt x="1469" y="1359"/>
                </a:cubicBezTo>
                <a:cubicBezTo>
                  <a:pt x="1453" y="1361"/>
                  <a:pt x="1453" y="1361"/>
                  <a:pt x="1453" y="1361"/>
                </a:cubicBezTo>
                <a:cubicBezTo>
                  <a:pt x="1445" y="1361"/>
                  <a:pt x="1444" y="1355"/>
                  <a:pt x="1435" y="1355"/>
                </a:cubicBezTo>
                <a:cubicBezTo>
                  <a:pt x="1432" y="1355"/>
                  <a:pt x="1430" y="1358"/>
                  <a:pt x="1426" y="1359"/>
                </a:cubicBezTo>
                <a:cubicBezTo>
                  <a:pt x="1423" y="1359"/>
                  <a:pt x="1423" y="1359"/>
                  <a:pt x="1423" y="1359"/>
                </a:cubicBezTo>
                <a:cubicBezTo>
                  <a:pt x="1423" y="1356"/>
                  <a:pt x="1424" y="1353"/>
                  <a:pt x="1423" y="1349"/>
                </a:cubicBezTo>
                <a:cubicBezTo>
                  <a:pt x="1422" y="1346"/>
                  <a:pt x="1418" y="1347"/>
                  <a:pt x="1415" y="1345"/>
                </a:cubicBezTo>
                <a:cubicBezTo>
                  <a:pt x="1410" y="1341"/>
                  <a:pt x="1395" y="1334"/>
                  <a:pt x="1388" y="1334"/>
                </a:cubicBezTo>
                <a:cubicBezTo>
                  <a:pt x="1381" y="1334"/>
                  <a:pt x="1376" y="1342"/>
                  <a:pt x="1372" y="1349"/>
                </a:cubicBezTo>
                <a:cubicBezTo>
                  <a:pt x="1371" y="1351"/>
                  <a:pt x="1370" y="1354"/>
                  <a:pt x="1368" y="1354"/>
                </a:cubicBezTo>
                <a:cubicBezTo>
                  <a:pt x="1367" y="1354"/>
                  <a:pt x="1366" y="1350"/>
                  <a:pt x="1366" y="1349"/>
                </a:cubicBezTo>
                <a:cubicBezTo>
                  <a:pt x="1356" y="1349"/>
                  <a:pt x="1356" y="1349"/>
                  <a:pt x="1356" y="1349"/>
                </a:cubicBezTo>
                <a:cubicBezTo>
                  <a:pt x="1355" y="1345"/>
                  <a:pt x="1353" y="1342"/>
                  <a:pt x="1349" y="1340"/>
                </a:cubicBezTo>
                <a:cubicBezTo>
                  <a:pt x="1347" y="1339"/>
                  <a:pt x="1344" y="1339"/>
                  <a:pt x="1344" y="1335"/>
                </a:cubicBezTo>
                <a:cubicBezTo>
                  <a:pt x="1344" y="1323"/>
                  <a:pt x="1355" y="1319"/>
                  <a:pt x="1362" y="1311"/>
                </a:cubicBezTo>
                <a:cubicBezTo>
                  <a:pt x="1362" y="1307"/>
                  <a:pt x="1357" y="1307"/>
                  <a:pt x="1355" y="1303"/>
                </a:cubicBezTo>
                <a:cubicBezTo>
                  <a:pt x="1352" y="1298"/>
                  <a:pt x="1347" y="1285"/>
                  <a:pt x="1347" y="1281"/>
                </a:cubicBezTo>
                <a:cubicBezTo>
                  <a:pt x="1340" y="1279"/>
                  <a:pt x="1332" y="1266"/>
                  <a:pt x="1325" y="1266"/>
                </a:cubicBezTo>
                <a:cubicBezTo>
                  <a:pt x="1323" y="1266"/>
                  <a:pt x="1323" y="1266"/>
                  <a:pt x="1323" y="1266"/>
                </a:cubicBezTo>
                <a:cubicBezTo>
                  <a:pt x="1323" y="1265"/>
                  <a:pt x="1323" y="1265"/>
                  <a:pt x="1323" y="1265"/>
                </a:cubicBezTo>
                <a:cubicBezTo>
                  <a:pt x="1319" y="1265"/>
                  <a:pt x="1312" y="1261"/>
                  <a:pt x="1309" y="1260"/>
                </a:cubicBezTo>
                <a:cubicBezTo>
                  <a:pt x="1299" y="1260"/>
                  <a:pt x="1299" y="1260"/>
                  <a:pt x="1299" y="1260"/>
                </a:cubicBezTo>
                <a:cubicBezTo>
                  <a:pt x="1288" y="1258"/>
                  <a:pt x="1271" y="1259"/>
                  <a:pt x="1268" y="1248"/>
                </a:cubicBezTo>
                <a:cubicBezTo>
                  <a:pt x="1266" y="1248"/>
                  <a:pt x="1263" y="1247"/>
                  <a:pt x="1262" y="1246"/>
                </a:cubicBezTo>
                <a:cubicBezTo>
                  <a:pt x="1257" y="1236"/>
                  <a:pt x="1254" y="1237"/>
                  <a:pt x="1246" y="1229"/>
                </a:cubicBezTo>
                <a:cubicBezTo>
                  <a:pt x="1234" y="1229"/>
                  <a:pt x="1234" y="1229"/>
                  <a:pt x="1234" y="1229"/>
                </a:cubicBezTo>
                <a:cubicBezTo>
                  <a:pt x="1233" y="1224"/>
                  <a:pt x="1234" y="1218"/>
                  <a:pt x="1229" y="1216"/>
                </a:cubicBezTo>
                <a:cubicBezTo>
                  <a:pt x="1223" y="1214"/>
                  <a:pt x="1214" y="1213"/>
                  <a:pt x="1211" y="1207"/>
                </a:cubicBezTo>
                <a:cubicBezTo>
                  <a:pt x="1211" y="1204"/>
                  <a:pt x="1211" y="1204"/>
                  <a:pt x="1211" y="1204"/>
                </a:cubicBezTo>
                <a:cubicBezTo>
                  <a:pt x="1213" y="1205"/>
                  <a:pt x="1216" y="1204"/>
                  <a:pt x="1217" y="1203"/>
                </a:cubicBezTo>
                <a:cubicBezTo>
                  <a:pt x="1217" y="1203"/>
                  <a:pt x="1210" y="1202"/>
                  <a:pt x="1206" y="1202"/>
                </a:cubicBezTo>
                <a:cubicBezTo>
                  <a:pt x="1205" y="1203"/>
                  <a:pt x="1196" y="1203"/>
                  <a:pt x="1196" y="1204"/>
                </a:cubicBezTo>
                <a:cubicBezTo>
                  <a:pt x="1194" y="1209"/>
                  <a:pt x="1189" y="1209"/>
                  <a:pt x="1183" y="1210"/>
                </a:cubicBezTo>
                <a:cubicBezTo>
                  <a:pt x="1180" y="1210"/>
                  <a:pt x="1175" y="1209"/>
                  <a:pt x="1175" y="1205"/>
                </a:cubicBezTo>
                <a:cubicBezTo>
                  <a:pt x="1153" y="1205"/>
                  <a:pt x="1153" y="1205"/>
                  <a:pt x="1153" y="1205"/>
                </a:cubicBezTo>
                <a:cubicBezTo>
                  <a:pt x="1151" y="1205"/>
                  <a:pt x="1149" y="1202"/>
                  <a:pt x="1149" y="1198"/>
                </a:cubicBezTo>
                <a:cubicBezTo>
                  <a:pt x="1142" y="1197"/>
                  <a:pt x="1133" y="1194"/>
                  <a:pt x="1132" y="1188"/>
                </a:cubicBezTo>
                <a:cubicBezTo>
                  <a:pt x="1125" y="1188"/>
                  <a:pt x="1125" y="1188"/>
                  <a:pt x="1125" y="1188"/>
                </a:cubicBezTo>
                <a:cubicBezTo>
                  <a:pt x="1125" y="1193"/>
                  <a:pt x="1131" y="1191"/>
                  <a:pt x="1132" y="1195"/>
                </a:cubicBezTo>
                <a:cubicBezTo>
                  <a:pt x="1123" y="1195"/>
                  <a:pt x="1123" y="1195"/>
                  <a:pt x="1123" y="1195"/>
                </a:cubicBezTo>
                <a:cubicBezTo>
                  <a:pt x="1119" y="1198"/>
                  <a:pt x="1112" y="1197"/>
                  <a:pt x="1112" y="1203"/>
                </a:cubicBezTo>
                <a:cubicBezTo>
                  <a:pt x="1112" y="1208"/>
                  <a:pt x="1117" y="1211"/>
                  <a:pt x="1117" y="1216"/>
                </a:cubicBezTo>
                <a:cubicBezTo>
                  <a:pt x="1117" y="1217"/>
                  <a:pt x="1115" y="1222"/>
                  <a:pt x="1113" y="1222"/>
                </a:cubicBezTo>
                <a:cubicBezTo>
                  <a:pt x="1109" y="1222"/>
                  <a:pt x="1107" y="1214"/>
                  <a:pt x="1107" y="1210"/>
                </a:cubicBezTo>
                <a:cubicBezTo>
                  <a:pt x="1107" y="1206"/>
                  <a:pt x="1109" y="1199"/>
                  <a:pt x="1110" y="1193"/>
                </a:cubicBezTo>
                <a:cubicBezTo>
                  <a:pt x="1112" y="1193"/>
                  <a:pt x="1114" y="1192"/>
                  <a:pt x="1114" y="1189"/>
                </a:cubicBezTo>
                <a:cubicBezTo>
                  <a:pt x="1114" y="1188"/>
                  <a:pt x="1113" y="1184"/>
                  <a:pt x="1111" y="1184"/>
                </a:cubicBezTo>
                <a:cubicBezTo>
                  <a:pt x="1106" y="1184"/>
                  <a:pt x="1104" y="1190"/>
                  <a:pt x="1099" y="1191"/>
                </a:cubicBezTo>
                <a:cubicBezTo>
                  <a:pt x="1089" y="1195"/>
                  <a:pt x="1082" y="1196"/>
                  <a:pt x="1073" y="1199"/>
                </a:cubicBezTo>
                <a:cubicBezTo>
                  <a:pt x="1067" y="1201"/>
                  <a:pt x="1064" y="1202"/>
                  <a:pt x="1062" y="1209"/>
                </a:cubicBezTo>
                <a:cubicBezTo>
                  <a:pt x="1061" y="1212"/>
                  <a:pt x="1061" y="1217"/>
                  <a:pt x="1058" y="1219"/>
                </a:cubicBezTo>
                <a:cubicBezTo>
                  <a:pt x="1056" y="1221"/>
                  <a:pt x="1052" y="1222"/>
                  <a:pt x="1052" y="1226"/>
                </a:cubicBezTo>
                <a:cubicBezTo>
                  <a:pt x="1051" y="1226"/>
                  <a:pt x="1049" y="1227"/>
                  <a:pt x="1049" y="1228"/>
                </a:cubicBezTo>
                <a:cubicBezTo>
                  <a:pt x="1049" y="1230"/>
                  <a:pt x="1049" y="1230"/>
                  <a:pt x="1049" y="1230"/>
                </a:cubicBezTo>
                <a:cubicBezTo>
                  <a:pt x="1046" y="1231"/>
                  <a:pt x="1048" y="1231"/>
                  <a:pt x="1044" y="1230"/>
                </a:cubicBezTo>
                <a:cubicBezTo>
                  <a:pt x="1044" y="1231"/>
                  <a:pt x="1043" y="1232"/>
                  <a:pt x="1041" y="1233"/>
                </a:cubicBezTo>
                <a:cubicBezTo>
                  <a:pt x="1043" y="1232"/>
                  <a:pt x="1044" y="1230"/>
                  <a:pt x="1044" y="1230"/>
                </a:cubicBezTo>
                <a:cubicBezTo>
                  <a:pt x="1038" y="1225"/>
                  <a:pt x="1033" y="1217"/>
                  <a:pt x="1021" y="1217"/>
                </a:cubicBezTo>
                <a:cubicBezTo>
                  <a:pt x="1011" y="1217"/>
                  <a:pt x="1006" y="1225"/>
                  <a:pt x="996" y="1225"/>
                </a:cubicBezTo>
                <a:cubicBezTo>
                  <a:pt x="989" y="1225"/>
                  <a:pt x="989" y="1217"/>
                  <a:pt x="984" y="1215"/>
                </a:cubicBezTo>
                <a:cubicBezTo>
                  <a:pt x="978" y="1212"/>
                  <a:pt x="969" y="1208"/>
                  <a:pt x="969" y="1199"/>
                </a:cubicBezTo>
                <a:cubicBezTo>
                  <a:pt x="969" y="1175"/>
                  <a:pt x="969" y="1175"/>
                  <a:pt x="969" y="1175"/>
                </a:cubicBezTo>
                <a:cubicBezTo>
                  <a:pt x="972" y="1171"/>
                  <a:pt x="972" y="1161"/>
                  <a:pt x="972" y="1157"/>
                </a:cubicBezTo>
                <a:cubicBezTo>
                  <a:pt x="972" y="1151"/>
                  <a:pt x="972" y="1151"/>
                  <a:pt x="972" y="1151"/>
                </a:cubicBezTo>
                <a:cubicBezTo>
                  <a:pt x="965" y="1149"/>
                  <a:pt x="962" y="1142"/>
                  <a:pt x="953" y="1142"/>
                </a:cubicBezTo>
                <a:cubicBezTo>
                  <a:pt x="938" y="1142"/>
                  <a:pt x="928" y="1145"/>
                  <a:pt x="914" y="1145"/>
                </a:cubicBezTo>
                <a:cubicBezTo>
                  <a:pt x="912" y="1145"/>
                  <a:pt x="909" y="1143"/>
                  <a:pt x="909" y="1140"/>
                </a:cubicBezTo>
                <a:cubicBezTo>
                  <a:pt x="909" y="1138"/>
                  <a:pt x="909" y="1138"/>
                  <a:pt x="909" y="1138"/>
                </a:cubicBezTo>
                <a:cubicBezTo>
                  <a:pt x="912" y="1136"/>
                  <a:pt x="917" y="1134"/>
                  <a:pt x="917" y="1130"/>
                </a:cubicBezTo>
                <a:cubicBezTo>
                  <a:pt x="917" y="1111"/>
                  <a:pt x="917" y="1111"/>
                  <a:pt x="917" y="1111"/>
                </a:cubicBezTo>
                <a:cubicBezTo>
                  <a:pt x="920" y="1111"/>
                  <a:pt x="920" y="1111"/>
                  <a:pt x="920" y="1111"/>
                </a:cubicBezTo>
                <a:cubicBezTo>
                  <a:pt x="920" y="1113"/>
                  <a:pt x="920" y="1113"/>
                  <a:pt x="920" y="1113"/>
                </a:cubicBezTo>
                <a:cubicBezTo>
                  <a:pt x="922" y="1109"/>
                  <a:pt x="925" y="1107"/>
                  <a:pt x="925" y="1100"/>
                </a:cubicBezTo>
                <a:cubicBezTo>
                  <a:pt x="925" y="1092"/>
                  <a:pt x="932" y="1085"/>
                  <a:pt x="932" y="1079"/>
                </a:cubicBezTo>
                <a:cubicBezTo>
                  <a:pt x="932" y="1076"/>
                  <a:pt x="932" y="1076"/>
                  <a:pt x="932" y="1076"/>
                </a:cubicBezTo>
                <a:cubicBezTo>
                  <a:pt x="929" y="1076"/>
                  <a:pt x="924" y="1075"/>
                  <a:pt x="922" y="1075"/>
                </a:cubicBezTo>
                <a:cubicBezTo>
                  <a:pt x="921" y="1074"/>
                  <a:pt x="918" y="1074"/>
                  <a:pt x="914" y="1074"/>
                </a:cubicBezTo>
                <a:cubicBezTo>
                  <a:pt x="903" y="1074"/>
                  <a:pt x="890" y="1078"/>
                  <a:pt x="890" y="1090"/>
                </a:cubicBezTo>
                <a:cubicBezTo>
                  <a:pt x="890" y="1096"/>
                  <a:pt x="883" y="1101"/>
                  <a:pt x="881" y="1106"/>
                </a:cubicBezTo>
                <a:cubicBezTo>
                  <a:pt x="881" y="1107"/>
                  <a:pt x="879" y="1112"/>
                  <a:pt x="876" y="1112"/>
                </a:cubicBezTo>
                <a:cubicBezTo>
                  <a:pt x="874" y="1112"/>
                  <a:pt x="872" y="1110"/>
                  <a:pt x="868" y="1110"/>
                </a:cubicBezTo>
                <a:cubicBezTo>
                  <a:pt x="860" y="1110"/>
                  <a:pt x="853" y="1116"/>
                  <a:pt x="846" y="1116"/>
                </a:cubicBezTo>
                <a:cubicBezTo>
                  <a:pt x="842" y="1116"/>
                  <a:pt x="842" y="1112"/>
                  <a:pt x="839" y="1111"/>
                </a:cubicBezTo>
                <a:cubicBezTo>
                  <a:pt x="828" y="1107"/>
                  <a:pt x="828" y="1100"/>
                  <a:pt x="821" y="1093"/>
                </a:cubicBezTo>
                <a:cubicBezTo>
                  <a:pt x="818" y="1090"/>
                  <a:pt x="813" y="1085"/>
                  <a:pt x="811" y="1081"/>
                </a:cubicBezTo>
                <a:cubicBezTo>
                  <a:pt x="810" y="1078"/>
                  <a:pt x="812" y="1075"/>
                  <a:pt x="810" y="1072"/>
                </a:cubicBezTo>
                <a:cubicBezTo>
                  <a:pt x="809" y="1070"/>
                  <a:pt x="806" y="1067"/>
                  <a:pt x="807" y="1064"/>
                </a:cubicBezTo>
                <a:cubicBezTo>
                  <a:pt x="807" y="1041"/>
                  <a:pt x="807" y="1041"/>
                  <a:pt x="807" y="1041"/>
                </a:cubicBezTo>
                <a:cubicBezTo>
                  <a:pt x="808" y="1035"/>
                  <a:pt x="811" y="1032"/>
                  <a:pt x="811" y="1025"/>
                </a:cubicBezTo>
                <a:cubicBezTo>
                  <a:pt x="811" y="1022"/>
                  <a:pt x="810" y="1021"/>
                  <a:pt x="809" y="1018"/>
                </a:cubicBezTo>
                <a:cubicBezTo>
                  <a:pt x="809" y="1017"/>
                  <a:pt x="809" y="1017"/>
                  <a:pt x="809" y="1017"/>
                </a:cubicBezTo>
                <a:cubicBezTo>
                  <a:pt x="809" y="1017"/>
                  <a:pt x="810" y="1017"/>
                  <a:pt x="810" y="1017"/>
                </a:cubicBezTo>
                <a:cubicBezTo>
                  <a:pt x="810" y="1016"/>
                  <a:pt x="808" y="1015"/>
                  <a:pt x="808" y="1013"/>
                </a:cubicBezTo>
                <a:cubicBezTo>
                  <a:pt x="808" y="1001"/>
                  <a:pt x="813" y="990"/>
                  <a:pt x="822" y="987"/>
                </a:cubicBezTo>
                <a:cubicBezTo>
                  <a:pt x="826" y="985"/>
                  <a:pt x="830" y="988"/>
                  <a:pt x="833" y="985"/>
                </a:cubicBezTo>
                <a:cubicBezTo>
                  <a:pt x="838" y="980"/>
                  <a:pt x="844" y="970"/>
                  <a:pt x="855" y="970"/>
                </a:cubicBezTo>
                <a:cubicBezTo>
                  <a:pt x="860" y="970"/>
                  <a:pt x="862" y="974"/>
                  <a:pt x="867" y="974"/>
                </a:cubicBezTo>
                <a:cubicBezTo>
                  <a:pt x="869" y="974"/>
                  <a:pt x="870" y="971"/>
                  <a:pt x="873" y="971"/>
                </a:cubicBezTo>
                <a:cubicBezTo>
                  <a:pt x="881" y="971"/>
                  <a:pt x="891" y="985"/>
                  <a:pt x="902" y="979"/>
                </a:cubicBezTo>
                <a:cubicBezTo>
                  <a:pt x="897" y="976"/>
                  <a:pt x="901" y="972"/>
                  <a:pt x="901" y="966"/>
                </a:cubicBezTo>
                <a:cubicBezTo>
                  <a:pt x="899" y="967"/>
                  <a:pt x="900" y="967"/>
                  <a:pt x="895" y="966"/>
                </a:cubicBezTo>
                <a:cubicBezTo>
                  <a:pt x="902" y="963"/>
                  <a:pt x="911" y="964"/>
                  <a:pt x="917" y="963"/>
                </a:cubicBezTo>
                <a:cubicBezTo>
                  <a:pt x="917" y="964"/>
                  <a:pt x="919" y="966"/>
                  <a:pt x="920" y="966"/>
                </a:cubicBezTo>
                <a:cubicBezTo>
                  <a:pt x="923" y="966"/>
                  <a:pt x="925" y="963"/>
                  <a:pt x="930" y="963"/>
                </a:cubicBezTo>
                <a:cubicBezTo>
                  <a:pt x="940" y="963"/>
                  <a:pt x="945" y="972"/>
                  <a:pt x="952" y="972"/>
                </a:cubicBezTo>
                <a:cubicBezTo>
                  <a:pt x="955" y="972"/>
                  <a:pt x="957" y="967"/>
                  <a:pt x="961" y="967"/>
                </a:cubicBezTo>
                <a:cubicBezTo>
                  <a:pt x="979" y="967"/>
                  <a:pt x="974" y="991"/>
                  <a:pt x="980" y="1004"/>
                </a:cubicBezTo>
                <a:cubicBezTo>
                  <a:pt x="983" y="1011"/>
                  <a:pt x="988" y="1013"/>
                  <a:pt x="992" y="1019"/>
                </a:cubicBezTo>
                <a:cubicBezTo>
                  <a:pt x="995" y="1023"/>
                  <a:pt x="994" y="1030"/>
                  <a:pt x="1000" y="1030"/>
                </a:cubicBezTo>
                <a:cubicBezTo>
                  <a:pt x="1007" y="1030"/>
                  <a:pt x="1009" y="1022"/>
                  <a:pt x="1009" y="1013"/>
                </a:cubicBezTo>
                <a:cubicBezTo>
                  <a:pt x="1009" y="1006"/>
                  <a:pt x="1006" y="1002"/>
                  <a:pt x="1005" y="997"/>
                </a:cubicBezTo>
                <a:cubicBezTo>
                  <a:pt x="1005" y="995"/>
                  <a:pt x="1005" y="995"/>
                  <a:pt x="1005" y="995"/>
                </a:cubicBezTo>
                <a:cubicBezTo>
                  <a:pt x="1005" y="982"/>
                  <a:pt x="993" y="978"/>
                  <a:pt x="993" y="965"/>
                </a:cubicBezTo>
                <a:cubicBezTo>
                  <a:pt x="993" y="935"/>
                  <a:pt x="1017" y="927"/>
                  <a:pt x="1036" y="917"/>
                </a:cubicBezTo>
                <a:cubicBezTo>
                  <a:pt x="1035" y="916"/>
                  <a:pt x="1035" y="916"/>
                  <a:pt x="1035" y="916"/>
                </a:cubicBezTo>
                <a:cubicBezTo>
                  <a:pt x="1038" y="914"/>
                  <a:pt x="1037" y="912"/>
                  <a:pt x="1042" y="911"/>
                </a:cubicBezTo>
                <a:cubicBezTo>
                  <a:pt x="1046" y="910"/>
                  <a:pt x="1048" y="907"/>
                  <a:pt x="1052" y="906"/>
                </a:cubicBezTo>
                <a:cubicBezTo>
                  <a:pt x="1055" y="905"/>
                  <a:pt x="1056" y="903"/>
                  <a:pt x="1057" y="901"/>
                </a:cubicBezTo>
                <a:cubicBezTo>
                  <a:pt x="1052" y="899"/>
                  <a:pt x="1052" y="899"/>
                  <a:pt x="1052" y="899"/>
                </a:cubicBezTo>
                <a:cubicBezTo>
                  <a:pt x="1052" y="895"/>
                  <a:pt x="1052" y="895"/>
                  <a:pt x="1052" y="895"/>
                </a:cubicBezTo>
                <a:cubicBezTo>
                  <a:pt x="1056" y="895"/>
                  <a:pt x="1058" y="896"/>
                  <a:pt x="1059" y="891"/>
                </a:cubicBezTo>
                <a:cubicBezTo>
                  <a:pt x="1057" y="891"/>
                  <a:pt x="1055" y="891"/>
                  <a:pt x="1053" y="888"/>
                </a:cubicBezTo>
                <a:cubicBezTo>
                  <a:pt x="1055" y="888"/>
                  <a:pt x="1058" y="886"/>
                  <a:pt x="1058" y="883"/>
                </a:cubicBezTo>
                <a:cubicBezTo>
                  <a:pt x="1058" y="879"/>
                  <a:pt x="1058" y="879"/>
                  <a:pt x="1058" y="879"/>
                </a:cubicBezTo>
                <a:cubicBezTo>
                  <a:pt x="1056" y="879"/>
                  <a:pt x="1056" y="879"/>
                  <a:pt x="1056" y="879"/>
                </a:cubicBezTo>
                <a:cubicBezTo>
                  <a:pt x="1053" y="876"/>
                  <a:pt x="1056" y="877"/>
                  <a:pt x="1056" y="873"/>
                </a:cubicBezTo>
                <a:cubicBezTo>
                  <a:pt x="1056" y="869"/>
                  <a:pt x="1054" y="861"/>
                  <a:pt x="1054" y="858"/>
                </a:cubicBezTo>
                <a:cubicBezTo>
                  <a:pt x="1054" y="858"/>
                  <a:pt x="1053" y="855"/>
                  <a:pt x="1054" y="853"/>
                </a:cubicBezTo>
                <a:cubicBezTo>
                  <a:pt x="1055" y="857"/>
                  <a:pt x="1058" y="864"/>
                  <a:pt x="1058" y="867"/>
                </a:cubicBezTo>
                <a:cubicBezTo>
                  <a:pt x="1058" y="871"/>
                  <a:pt x="1058" y="871"/>
                  <a:pt x="1058" y="871"/>
                </a:cubicBezTo>
                <a:cubicBezTo>
                  <a:pt x="1058" y="872"/>
                  <a:pt x="1059" y="873"/>
                  <a:pt x="1060" y="873"/>
                </a:cubicBezTo>
                <a:cubicBezTo>
                  <a:pt x="1061" y="873"/>
                  <a:pt x="1069" y="859"/>
                  <a:pt x="1069" y="857"/>
                </a:cubicBezTo>
                <a:cubicBezTo>
                  <a:pt x="1069" y="854"/>
                  <a:pt x="1067" y="852"/>
                  <a:pt x="1066" y="849"/>
                </a:cubicBezTo>
                <a:cubicBezTo>
                  <a:pt x="1068" y="847"/>
                  <a:pt x="1068" y="847"/>
                  <a:pt x="1068" y="847"/>
                </a:cubicBezTo>
                <a:cubicBezTo>
                  <a:pt x="1069" y="848"/>
                  <a:pt x="1069" y="850"/>
                  <a:pt x="1071" y="850"/>
                </a:cubicBezTo>
                <a:cubicBezTo>
                  <a:pt x="1074" y="850"/>
                  <a:pt x="1081" y="836"/>
                  <a:pt x="1082" y="833"/>
                </a:cubicBezTo>
                <a:cubicBezTo>
                  <a:pt x="1082" y="833"/>
                  <a:pt x="1078" y="830"/>
                  <a:pt x="1078" y="828"/>
                </a:cubicBezTo>
                <a:cubicBezTo>
                  <a:pt x="1078" y="827"/>
                  <a:pt x="1080" y="826"/>
                  <a:pt x="1081" y="825"/>
                </a:cubicBezTo>
                <a:cubicBezTo>
                  <a:pt x="1082" y="825"/>
                  <a:pt x="1083" y="826"/>
                  <a:pt x="1084" y="826"/>
                </a:cubicBezTo>
                <a:cubicBezTo>
                  <a:pt x="1090" y="826"/>
                  <a:pt x="1094" y="826"/>
                  <a:pt x="1100" y="824"/>
                </a:cubicBezTo>
                <a:cubicBezTo>
                  <a:pt x="1097" y="821"/>
                  <a:pt x="1093" y="824"/>
                  <a:pt x="1090" y="824"/>
                </a:cubicBezTo>
                <a:cubicBezTo>
                  <a:pt x="1086" y="824"/>
                  <a:pt x="1086" y="824"/>
                  <a:pt x="1086" y="824"/>
                </a:cubicBezTo>
                <a:cubicBezTo>
                  <a:pt x="1094" y="818"/>
                  <a:pt x="1108" y="821"/>
                  <a:pt x="1116" y="815"/>
                </a:cubicBezTo>
                <a:cubicBezTo>
                  <a:pt x="1117" y="816"/>
                  <a:pt x="1124" y="815"/>
                  <a:pt x="1129" y="813"/>
                </a:cubicBezTo>
                <a:cubicBezTo>
                  <a:pt x="1129" y="811"/>
                  <a:pt x="1129" y="811"/>
                  <a:pt x="1129" y="811"/>
                </a:cubicBezTo>
                <a:cubicBezTo>
                  <a:pt x="1129" y="811"/>
                  <a:pt x="1125" y="813"/>
                  <a:pt x="1125" y="813"/>
                </a:cubicBezTo>
                <a:cubicBezTo>
                  <a:pt x="1122" y="813"/>
                  <a:pt x="1121" y="808"/>
                  <a:pt x="1121" y="806"/>
                </a:cubicBezTo>
                <a:cubicBezTo>
                  <a:pt x="1119" y="806"/>
                  <a:pt x="1119" y="804"/>
                  <a:pt x="1119" y="802"/>
                </a:cubicBezTo>
                <a:cubicBezTo>
                  <a:pt x="1119" y="787"/>
                  <a:pt x="1133" y="783"/>
                  <a:pt x="1139" y="776"/>
                </a:cubicBezTo>
                <a:cubicBezTo>
                  <a:pt x="1143" y="774"/>
                  <a:pt x="1144" y="776"/>
                  <a:pt x="1149" y="776"/>
                </a:cubicBezTo>
                <a:cubicBezTo>
                  <a:pt x="1154" y="776"/>
                  <a:pt x="1159" y="774"/>
                  <a:pt x="1161" y="769"/>
                </a:cubicBezTo>
                <a:cubicBezTo>
                  <a:pt x="1161" y="768"/>
                  <a:pt x="1160" y="767"/>
                  <a:pt x="1160" y="766"/>
                </a:cubicBezTo>
                <a:cubicBezTo>
                  <a:pt x="1159" y="765"/>
                  <a:pt x="1159" y="765"/>
                  <a:pt x="1159" y="765"/>
                </a:cubicBezTo>
                <a:cubicBezTo>
                  <a:pt x="1159" y="764"/>
                  <a:pt x="1159" y="764"/>
                  <a:pt x="1159" y="764"/>
                </a:cubicBezTo>
                <a:cubicBezTo>
                  <a:pt x="1160" y="764"/>
                  <a:pt x="1162" y="764"/>
                  <a:pt x="1164" y="764"/>
                </a:cubicBezTo>
                <a:cubicBezTo>
                  <a:pt x="1166" y="764"/>
                  <a:pt x="1176" y="766"/>
                  <a:pt x="1180" y="763"/>
                </a:cubicBezTo>
                <a:cubicBezTo>
                  <a:pt x="1183" y="761"/>
                  <a:pt x="1183" y="755"/>
                  <a:pt x="1189" y="755"/>
                </a:cubicBezTo>
                <a:cubicBezTo>
                  <a:pt x="1189" y="761"/>
                  <a:pt x="1189" y="761"/>
                  <a:pt x="1196" y="761"/>
                </a:cubicBezTo>
                <a:cubicBezTo>
                  <a:pt x="1186" y="762"/>
                  <a:pt x="1172" y="768"/>
                  <a:pt x="1172" y="777"/>
                </a:cubicBezTo>
                <a:cubicBezTo>
                  <a:pt x="1172" y="781"/>
                  <a:pt x="1177" y="787"/>
                  <a:pt x="1180" y="787"/>
                </a:cubicBezTo>
                <a:cubicBezTo>
                  <a:pt x="1183" y="787"/>
                  <a:pt x="1191" y="777"/>
                  <a:pt x="1199" y="774"/>
                </a:cubicBezTo>
                <a:cubicBezTo>
                  <a:pt x="1201" y="774"/>
                  <a:pt x="1228" y="763"/>
                  <a:pt x="1228" y="760"/>
                </a:cubicBezTo>
                <a:cubicBezTo>
                  <a:pt x="1228" y="755"/>
                  <a:pt x="1218" y="755"/>
                  <a:pt x="1215" y="755"/>
                </a:cubicBezTo>
                <a:cubicBezTo>
                  <a:pt x="1204" y="755"/>
                  <a:pt x="1185" y="744"/>
                  <a:pt x="1185" y="733"/>
                </a:cubicBezTo>
                <a:cubicBezTo>
                  <a:pt x="1185" y="731"/>
                  <a:pt x="1188" y="728"/>
                  <a:pt x="1189" y="724"/>
                </a:cubicBezTo>
                <a:cubicBezTo>
                  <a:pt x="1187" y="724"/>
                  <a:pt x="1183" y="723"/>
                  <a:pt x="1179" y="723"/>
                </a:cubicBezTo>
                <a:cubicBezTo>
                  <a:pt x="1181" y="719"/>
                  <a:pt x="1196" y="717"/>
                  <a:pt x="1196" y="709"/>
                </a:cubicBezTo>
                <a:cubicBezTo>
                  <a:pt x="1196" y="701"/>
                  <a:pt x="1183" y="703"/>
                  <a:pt x="1175" y="703"/>
                </a:cubicBezTo>
                <a:cubicBezTo>
                  <a:pt x="1157" y="703"/>
                  <a:pt x="1149" y="716"/>
                  <a:pt x="1137" y="717"/>
                </a:cubicBezTo>
                <a:cubicBezTo>
                  <a:pt x="1142" y="706"/>
                  <a:pt x="1151" y="710"/>
                  <a:pt x="1159" y="701"/>
                </a:cubicBezTo>
                <a:cubicBezTo>
                  <a:pt x="1165" y="695"/>
                  <a:pt x="1161" y="692"/>
                  <a:pt x="1170" y="689"/>
                </a:cubicBezTo>
                <a:cubicBezTo>
                  <a:pt x="1185" y="684"/>
                  <a:pt x="1194" y="687"/>
                  <a:pt x="1209" y="687"/>
                </a:cubicBezTo>
                <a:cubicBezTo>
                  <a:pt x="1230" y="687"/>
                  <a:pt x="1241" y="694"/>
                  <a:pt x="1253" y="678"/>
                </a:cubicBezTo>
                <a:cubicBezTo>
                  <a:pt x="1259" y="670"/>
                  <a:pt x="1291" y="669"/>
                  <a:pt x="1291" y="656"/>
                </a:cubicBezTo>
                <a:cubicBezTo>
                  <a:pt x="1291" y="646"/>
                  <a:pt x="1288" y="642"/>
                  <a:pt x="1284" y="636"/>
                </a:cubicBezTo>
                <a:cubicBezTo>
                  <a:pt x="1281" y="636"/>
                  <a:pt x="1286" y="632"/>
                  <a:pt x="1281" y="630"/>
                </a:cubicBezTo>
                <a:cubicBezTo>
                  <a:pt x="1281" y="625"/>
                  <a:pt x="1281" y="625"/>
                  <a:pt x="1281" y="625"/>
                </a:cubicBezTo>
                <a:cubicBezTo>
                  <a:pt x="1272" y="631"/>
                  <a:pt x="1252" y="637"/>
                  <a:pt x="1243" y="637"/>
                </a:cubicBezTo>
                <a:cubicBezTo>
                  <a:pt x="1241" y="637"/>
                  <a:pt x="1239" y="637"/>
                  <a:pt x="1239" y="636"/>
                </a:cubicBezTo>
                <a:cubicBezTo>
                  <a:pt x="1247" y="631"/>
                  <a:pt x="1269" y="628"/>
                  <a:pt x="1272" y="621"/>
                </a:cubicBezTo>
                <a:cubicBezTo>
                  <a:pt x="1272" y="618"/>
                  <a:pt x="1269" y="618"/>
                  <a:pt x="1268" y="616"/>
                </a:cubicBezTo>
                <a:cubicBezTo>
                  <a:pt x="1258" y="617"/>
                  <a:pt x="1238" y="613"/>
                  <a:pt x="1238" y="599"/>
                </a:cubicBezTo>
                <a:cubicBezTo>
                  <a:pt x="1238" y="598"/>
                  <a:pt x="1238" y="598"/>
                  <a:pt x="1238" y="598"/>
                </a:cubicBezTo>
                <a:cubicBezTo>
                  <a:pt x="1229" y="598"/>
                  <a:pt x="1224" y="592"/>
                  <a:pt x="1218" y="588"/>
                </a:cubicBezTo>
                <a:cubicBezTo>
                  <a:pt x="1220" y="587"/>
                  <a:pt x="1224" y="585"/>
                  <a:pt x="1224" y="581"/>
                </a:cubicBezTo>
                <a:cubicBezTo>
                  <a:pt x="1224" y="577"/>
                  <a:pt x="1221" y="573"/>
                  <a:pt x="1221" y="569"/>
                </a:cubicBezTo>
                <a:cubicBezTo>
                  <a:pt x="1218" y="568"/>
                  <a:pt x="1205" y="560"/>
                  <a:pt x="1208" y="552"/>
                </a:cubicBezTo>
                <a:cubicBezTo>
                  <a:pt x="1212" y="543"/>
                  <a:pt x="1195" y="541"/>
                  <a:pt x="1194" y="530"/>
                </a:cubicBezTo>
                <a:cubicBezTo>
                  <a:pt x="1193" y="530"/>
                  <a:pt x="1189" y="526"/>
                  <a:pt x="1187" y="525"/>
                </a:cubicBezTo>
                <a:cubicBezTo>
                  <a:pt x="1184" y="527"/>
                  <a:pt x="1178" y="530"/>
                  <a:pt x="1178" y="536"/>
                </a:cubicBezTo>
                <a:cubicBezTo>
                  <a:pt x="1178" y="542"/>
                  <a:pt x="1165" y="557"/>
                  <a:pt x="1155" y="557"/>
                </a:cubicBezTo>
                <a:cubicBezTo>
                  <a:pt x="1147" y="557"/>
                  <a:pt x="1146" y="548"/>
                  <a:pt x="1141" y="548"/>
                </a:cubicBezTo>
                <a:cubicBezTo>
                  <a:pt x="1134" y="548"/>
                  <a:pt x="1131" y="528"/>
                  <a:pt x="1130" y="520"/>
                </a:cubicBezTo>
                <a:cubicBezTo>
                  <a:pt x="1129" y="508"/>
                  <a:pt x="1107" y="517"/>
                  <a:pt x="1107" y="502"/>
                </a:cubicBezTo>
                <a:cubicBezTo>
                  <a:pt x="1095" y="500"/>
                  <a:pt x="1093" y="486"/>
                  <a:pt x="1082" y="486"/>
                </a:cubicBezTo>
                <a:cubicBezTo>
                  <a:pt x="1076" y="486"/>
                  <a:pt x="1076" y="490"/>
                  <a:pt x="1070" y="490"/>
                </a:cubicBezTo>
                <a:cubicBezTo>
                  <a:pt x="1058" y="490"/>
                  <a:pt x="1051" y="483"/>
                  <a:pt x="1040" y="483"/>
                </a:cubicBezTo>
                <a:cubicBezTo>
                  <a:pt x="1034" y="483"/>
                  <a:pt x="1028" y="486"/>
                  <a:pt x="1028" y="493"/>
                </a:cubicBezTo>
                <a:cubicBezTo>
                  <a:pt x="1028" y="497"/>
                  <a:pt x="1042" y="503"/>
                  <a:pt x="1029" y="512"/>
                </a:cubicBezTo>
                <a:cubicBezTo>
                  <a:pt x="1024" y="515"/>
                  <a:pt x="1036" y="524"/>
                  <a:pt x="1037" y="530"/>
                </a:cubicBezTo>
                <a:cubicBezTo>
                  <a:pt x="1038" y="542"/>
                  <a:pt x="1027" y="545"/>
                  <a:pt x="1022" y="547"/>
                </a:cubicBezTo>
                <a:cubicBezTo>
                  <a:pt x="1031" y="563"/>
                  <a:pt x="1045" y="568"/>
                  <a:pt x="1045" y="595"/>
                </a:cubicBezTo>
                <a:cubicBezTo>
                  <a:pt x="1045" y="602"/>
                  <a:pt x="1021" y="620"/>
                  <a:pt x="1013" y="622"/>
                </a:cubicBezTo>
                <a:cubicBezTo>
                  <a:pt x="1027" y="629"/>
                  <a:pt x="1021" y="651"/>
                  <a:pt x="1027" y="658"/>
                </a:cubicBezTo>
                <a:cubicBezTo>
                  <a:pt x="1025" y="661"/>
                  <a:pt x="1020" y="663"/>
                  <a:pt x="1020" y="668"/>
                </a:cubicBezTo>
                <a:cubicBezTo>
                  <a:pt x="1015" y="668"/>
                  <a:pt x="1011" y="676"/>
                  <a:pt x="1007" y="673"/>
                </a:cubicBezTo>
                <a:cubicBezTo>
                  <a:pt x="997" y="665"/>
                  <a:pt x="983" y="652"/>
                  <a:pt x="983" y="640"/>
                </a:cubicBezTo>
                <a:cubicBezTo>
                  <a:pt x="983" y="627"/>
                  <a:pt x="985" y="617"/>
                  <a:pt x="974" y="610"/>
                </a:cubicBezTo>
                <a:cubicBezTo>
                  <a:pt x="948" y="610"/>
                  <a:pt x="948" y="610"/>
                  <a:pt x="948" y="610"/>
                </a:cubicBezTo>
                <a:cubicBezTo>
                  <a:pt x="933" y="599"/>
                  <a:pt x="916" y="592"/>
                  <a:pt x="898" y="585"/>
                </a:cubicBezTo>
                <a:cubicBezTo>
                  <a:pt x="895" y="584"/>
                  <a:pt x="885" y="577"/>
                  <a:pt x="880" y="577"/>
                </a:cubicBezTo>
                <a:cubicBezTo>
                  <a:pt x="874" y="577"/>
                  <a:pt x="871" y="583"/>
                  <a:pt x="865" y="583"/>
                </a:cubicBezTo>
                <a:cubicBezTo>
                  <a:pt x="865" y="574"/>
                  <a:pt x="858" y="551"/>
                  <a:pt x="849" y="551"/>
                </a:cubicBezTo>
                <a:cubicBezTo>
                  <a:pt x="845" y="551"/>
                  <a:pt x="843" y="554"/>
                  <a:pt x="839" y="555"/>
                </a:cubicBezTo>
                <a:cubicBezTo>
                  <a:pt x="841" y="550"/>
                  <a:pt x="839" y="549"/>
                  <a:pt x="839" y="537"/>
                </a:cubicBezTo>
                <a:cubicBezTo>
                  <a:pt x="839" y="521"/>
                  <a:pt x="844" y="511"/>
                  <a:pt x="853" y="502"/>
                </a:cubicBezTo>
                <a:cubicBezTo>
                  <a:pt x="857" y="498"/>
                  <a:pt x="863" y="483"/>
                  <a:pt x="867" y="481"/>
                </a:cubicBezTo>
                <a:cubicBezTo>
                  <a:pt x="874" y="479"/>
                  <a:pt x="886" y="483"/>
                  <a:pt x="886" y="473"/>
                </a:cubicBezTo>
                <a:cubicBezTo>
                  <a:pt x="886" y="467"/>
                  <a:pt x="870" y="467"/>
                  <a:pt x="865" y="463"/>
                </a:cubicBezTo>
                <a:cubicBezTo>
                  <a:pt x="868" y="465"/>
                  <a:pt x="856" y="456"/>
                  <a:pt x="889" y="466"/>
                </a:cubicBezTo>
                <a:cubicBezTo>
                  <a:pt x="897" y="469"/>
                  <a:pt x="892" y="458"/>
                  <a:pt x="897" y="458"/>
                </a:cubicBezTo>
                <a:cubicBezTo>
                  <a:pt x="906" y="458"/>
                  <a:pt x="906" y="458"/>
                  <a:pt x="906" y="458"/>
                </a:cubicBezTo>
                <a:cubicBezTo>
                  <a:pt x="916" y="458"/>
                  <a:pt x="921" y="448"/>
                  <a:pt x="928" y="443"/>
                </a:cubicBezTo>
                <a:cubicBezTo>
                  <a:pt x="928" y="437"/>
                  <a:pt x="928" y="437"/>
                  <a:pt x="928" y="437"/>
                </a:cubicBezTo>
                <a:cubicBezTo>
                  <a:pt x="914" y="433"/>
                  <a:pt x="900" y="435"/>
                  <a:pt x="894" y="423"/>
                </a:cubicBezTo>
                <a:cubicBezTo>
                  <a:pt x="894" y="423"/>
                  <a:pt x="898" y="423"/>
                  <a:pt x="901" y="423"/>
                </a:cubicBezTo>
                <a:cubicBezTo>
                  <a:pt x="906" y="427"/>
                  <a:pt x="912" y="433"/>
                  <a:pt x="919" y="433"/>
                </a:cubicBezTo>
                <a:cubicBezTo>
                  <a:pt x="926" y="433"/>
                  <a:pt x="938" y="424"/>
                  <a:pt x="938" y="419"/>
                </a:cubicBezTo>
                <a:cubicBezTo>
                  <a:pt x="938" y="418"/>
                  <a:pt x="932" y="410"/>
                  <a:pt x="935" y="410"/>
                </a:cubicBezTo>
                <a:cubicBezTo>
                  <a:pt x="944" y="410"/>
                  <a:pt x="947" y="418"/>
                  <a:pt x="953" y="418"/>
                </a:cubicBezTo>
                <a:cubicBezTo>
                  <a:pt x="956" y="418"/>
                  <a:pt x="959" y="415"/>
                  <a:pt x="966" y="415"/>
                </a:cubicBezTo>
                <a:cubicBezTo>
                  <a:pt x="964" y="413"/>
                  <a:pt x="966" y="406"/>
                  <a:pt x="971" y="413"/>
                </a:cubicBezTo>
                <a:cubicBezTo>
                  <a:pt x="974" y="417"/>
                  <a:pt x="994" y="399"/>
                  <a:pt x="994" y="394"/>
                </a:cubicBezTo>
                <a:cubicBezTo>
                  <a:pt x="994" y="390"/>
                  <a:pt x="985" y="386"/>
                  <a:pt x="985" y="384"/>
                </a:cubicBezTo>
                <a:cubicBezTo>
                  <a:pt x="985" y="381"/>
                  <a:pt x="980" y="375"/>
                  <a:pt x="992" y="369"/>
                </a:cubicBezTo>
                <a:cubicBezTo>
                  <a:pt x="994" y="365"/>
                  <a:pt x="992" y="365"/>
                  <a:pt x="992" y="358"/>
                </a:cubicBezTo>
                <a:cubicBezTo>
                  <a:pt x="979" y="358"/>
                  <a:pt x="983" y="348"/>
                  <a:pt x="966" y="348"/>
                </a:cubicBezTo>
                <a:cubicBezTo>
                  <a:pt x="962" y="348"/>
                  <a:pt x="960" y="345"/>
                  <a:pt x="956" y="345"/>
                </a:cubicBezTo>
                <a:cubicBezTo>
                  <a:pt x="951" y="345"/>
                  <a:pt x="946" y="349"/>
                  <a:pt x="946" y="354"/>
                </a:cubicBezTo>
                <a:cubicBezTo>
                  <a:pt x="946" y="359"/>
                  <a:pt x="952" y="361"/>
                  <a:pt x="952" y="364"/>
                </a:cubicBezTo>
                <a:cubicBezTo>
                  <a:pt x="952" y="369"/>
                  <a:pt x="943" y="369"/>
                  <a:pt x="940" y="373"/>
                </a:cubicBezTo>
                <a:cubicBezTo>
                  <a:pt x="937" y="380"/>
                  <a:pt x="938" y="385"/>
                  <a:pt x="932" y="392"/>
                </a:cubicBezTo>
                <a:cubicBezTo>
                  <a:pt x="923" y="404"/>
                  <a:pt x="911" y="385"/>
                  <a:pt x="911" y="381"/>
                </a:cubicBezTo>
                <a:cubicBezTo>
                  <a:pt x="911" y="375"/>
                  <a:pt x="918" y="377"/>
                  <a:pt x="918" y="371"/>
                </a:cubicBezTo>
                <a:cubicBezTo>
                  <a:pt x="918" y="368"/>
                  <a:pt x="906" y="356"/>
                  <a:pt x="903" y="356"/>
                </a:cubicBezTo>
                <a:cubicBezTo>
                  <a:pt x="891" y="356"/>
                  <a:pt x="900" y="374"/>
                  <a:pt x="887" y="374"/>
                </a:cubicBezTo>
                <a:cubicBezTo>
                  <a:pt x="887" y="367"/>
                  <a:pt x="886" y="362"/>
                  <a:pt x="878" y="358"/>
                </a:cubicBezTo>
                <a:cubicBezTo>
                  <a:pt x="879" y="356"/>
                  <a:pt x="880" y="355"/>
                  <a:pt x="882" y="353"/>
                </a:cubicBezTo>
                <a:cubicBezTo>
                  <a:pt x="875" y="349"/>
                  <a:pt x="866" y="353"/>
                  <a:pt x="861" y="347"/>
                </a:cubicBezTo>
                <a:cubicBezTo>
                  <a:pt x="864" y="345"/>
                  <a:pt x="872" y="343"/>
                  <a:pt x="872" y="337"/>
                </a:cubicBezTo>
                <a:cubicBezTo>
                  <a:pt x="872" y="330"/>
                  <a:pt x="860" y="330"/>
                  <a:pt x="859" y="324"/>
                </a:cubicBezTo>
                <a:cubicBezTo>
                  <a:pt x="859" y="311"/>
                  <a:pt x="850" y="303"/>
                  <a:pt x="834" y="303"/>
                </a:cubicBezTo>
                <a:cubicBezTo>
                  <a:pt x="827" y="303"/>
                  <a:pt x="830" y="308"/>
                  <a:pt x="830" y="312"/>
                </a:cubicBezTo>
                <a:cubicBezTo>
                  <a:pt x="825" y="313"/>
                  <a:pt x="819" y="312"/>
                  <a:pt x="819" y="318"/>
                </a:cubicBezTo>
                <a:cubicBezTo>
                  <a:pt x="819" y="322"/>
                  <a:pt x="822" y="324"/>
                  <a:pt x="822" y="328"/>
                </a:cubicBezTo>
                <a:cubicBezTo>
                  <a:pt x="822" y="332"/>
                  <a:pt x="817" y="332"/>
                  <a:pt x="817" y="337"/>
                </a:cubicBezTo>
                <a:cubicBezTo>
                  <a:pt x="817" y="351"/>
                  <a:pt x="844" y="343"/>
                  <a:pt x="844" y="356"/>
                </a:cubicBezTo>
                <a:cubicBezTo>
                  <a:pt x="844" y="359"/>
                  <a:pt x="841" y="369"/>
                  <a:pt x="841" y="369"/>
                </a:cubicBezTo>
                <a:cubicBezTo>
                  <a:pt x="844" y="367"/>
                  <a:pt x="846" y="366"/>
                  <a:pt x="850" y="364"/>
                </a:cubicBezTo>
                <a:cubicBezTo>
                  <a:pt x="855" y="381"/>
                  <a:pt x="828" y="373"/>
                  <a:pt x="828" y="393"/>
                </a:cubicBezTo>
                <a:cubicBezTo>
                  <a:pt x="815" y="396"/>
                  <a:pt x="825" y="383"/>
                  <a:pt x="822" y="379"/>
                </a:cubicBezTo>
                <a:cubicBezTo>
                  <a:pt x="821" y="377"/>
                  <a:pt x="810" y="374"/>
                  <a:pt x="804" y="374"/>
                </a:cubicBezTo>
                <a:cubicBezTo>
                  <a:pt x="797" y="374"/>
                  <a:pt x="794" y="378"/>
                  <a:pt x="794" y="387"/>
                </a:cubicBezTo>
                <a:cubicBezTo>
                  <a:pt x="787" y="386"/>
                  <a:pt x="782" y="387"/>
                  <a:pt x="759" y="387"/>
                </a:cubicBezTo>
                <a:cubicBezTo>
                  <a:pt x="737" y="387"/>
                  <a:pt x="712" y="379"/>
                  <a:pt x="707" y="362"/>
                </a:cubicBezTo>
                <a:cubicBezTo>
                  <a:pt x="699" y="364"/>
                  <a:pt x="675" y="365"/>
                  <a:pt x="675" y="374"/>
                </a:cubicBezTo>
                <a:cubicBezTo>
                  <a:pt x="675" y="377"/>
                  <a:pt x="677" y="378"/>
                  <a:pt x="680" y="378"/>
                </a:cubicBezTo>
                <a:cubicBezTo>
                  <a:pt x="687" y="378"/>
                  <a:pt x="697" y="375"/>
                  <a:pt x="702" y="372"/>
                </a:cubicBezTo>
                <a:cubicBezTo>
                  <a:pt x="704" y="385"/>
                  <a:pt x="683" y="374"/>
                  <a:pt x="683" y="388"/>
                </a:cubicBezTo>
                <a:cubicBezTo>
                  <a:pt x="683" y="391"/>
                  <a:pt x="687" y="400"/>
                  <a:pt x="685" y="400"/>
                </a:cubicBezTo>
                <a:cubicBezTo>
                  <a:pt x="677" y="400"/>
                  <a:pt x="676" y="390"/>
                  <a:pt x="669" y="387"/>
                </a:cubicBezTo>
                <a:cubicBezTo>
                  <a:pt x="663" y="384"/>
                  <a:pt x="663" y="384"/>
                  <a:pt x="663" y="384"/>
                </a:cubicBezTo>
                <a:cubicBezTo>
                  <a:pt x="637" y="384"/>
                  <a:pt x="637" y="384"/>
                  <a:pt x="637" y="384"/>
                </a:cubicBezTo>
                <a:cubicBezTo>
                  <a:pt x="629" y="384"/>
                  <a:pt x="623" y="387"/>
                  <a:pt x="614" y="388"/>
                </a:cubicBezTo>
                <a:cubicBezTo>
                  <a:pt x="598" y="388"/>
                  <a:pt x="598" y="382"/>
                  <a:pt x="598" y="381"/>
                </a:cubicBezTo>
                <a:cubicBezTo>
                  <a:pt x="598" y="378"/>
                  <a:pt x="611" y="379"/>
                  <a:pt x="613" y="377"/>
                </a:cubicBezTo>
                <a:cubicBezTo>
                  <a:pt x="602" y="361"/>
                  <a:pt x="604" y="364"/>
                  <a:pt x="581" y="365"/>
                </a:cubicBezTo>
                <a:cubicBezTo>
                  <a:pt x="556" y="367"/>
                  <a:pt x="544" y="347"/>
                  <a:pt x="519" y="347"/>
                </a:cubicBezTo>
                <a:cubicBezTo>
                  <a:pt x="511" y="347"/>
                  <a:pt x="508" y="352"/>
                  <a:pt x="502" y="352"/>
                </a:cubicBezTo>
                <a:cubicBezTo>
                  <a:pt x="497" y="352"/>
                  <a:pt x="493" y="345"/>
                  <a:pt x="492" y="341"/>
                </a:cubicBezTo>
                <a:cubicBezTo>
                  <a:pt x="484" y="343"/>
                  <a:pt x="484" y="352"/>
                  <a:pt x="476" y="352"/>
                </a:cubicBezTo>
                <a:cubicBezTo>
                  <a:pt x="468" y="352"/>
                  <a:pt x="458" y="334"/>
                  <a:pt x="455" y="334"/>
                </a:cubicBezTo>
                <a:cubicBezTo>
                  <a:pt x="447" y="334"/>
                  <a:pt x="450" y="345"/>
                  <a:pt x="441" y="345"/>
                </a:cubicBezTo>
                <a:cubicBezTo>
                  <a:pt x="438" y="345"/>
                  <a:pt x="435" y="343"/>
                  <a:pt x="434" y="340"/>
                </a:cubicBezTo>
                <a:cubicBezTo>
                  <a:pt x="421" y="343"/>
                  <a:pt x="417" y="343"/>
                  <a:pt x="406" y="348"/>
                </a:cubicBezTo>
                <a:cubicBezTo>
                  <a:pt x="401" y="349"/>
                  <a:pt x="391" y="356"/>
                  <a:pt x="387" y="353"/>
                </a:cubicBezTo>
                <a:cubicBezTo>
                  <a:pt x="376" y="343"/>
                  <a:pt x="378" y="356"/>
                  <a:pt x="374" y="356"/>
                </a:cubicBezTo>
                <a:cubicBezTo>
                  <a:pt x="348" y="357"/>
                  <a:pt x="366" y="367"/>
                  <a:pt x="363" y="367"/>
                </a:cubicBezTo>
                <a:cubicBezTo>
                  <a:pt x="352" y="367"/>
                  <a:pt x="334" y="365"/>
                  <a:pt x="318" y="354"/>
                </a:cubicBezTo>
                <a:cubicBezTo>
                  <a:pt x="317" y="354"/>
                  <a:pt x="312" y="350"/>
                  <a:pt x="312" y="349"/>
                </a:cubicBezTo>
                <a:cubicBezTo>
                  <a:pt x="309" y="351"/>
                  <a:pt x="311" y="350"/>
                  <a:pt x="307" y="349"/>
                </a:cubicBezTo>
                <a:cubicBezTo>
                  <a:pt x="307" y="349"/>
                  <a:pt x="307" y="349"/>
                  <a:pt x="307" y="349"/>
                </a:cubicBezTo>
                <a:cubicBezTo>
                  <a:pt x="297" y="346"/>
                  <a:pt x="293" y="341"/>
                  <a:pt x="282" y="341"/>
                </a:cubicBezTo>
                <a:cubicBezTo>
                  <a:pt x="274" y="341"/>
                  <a:pt x="270" y="344"/>
                  <a:pt x="262" y="344"/>
                </a:cubicBezTo>
                <a:cubicBezTo>
                  <a:pt x="250" y="344"/>
                  <a:pt x="225" y="342"/>
                  <a:pt x="217" y="334"/>
                </a:cubicBezTo>
                <a:cubicBezTo>
                  <a:pt x="185" y="334"/>
                  <a:pt x="185" y="334"/>
                  <a:pt x="185" y="334"/>
                </a:cubicBezTo>
                <a:cubicBezTo>
                  <a:pt x="180" y="331"/>
                  <a:pt x="178" y="329"/>
                  <a:pt x="173" y="326"/>
                </a:cubicBezTo>
                <a:cubicBezTo>
                  <a:pt x="153" y="326"/>
                  <a:pt x="153" y="326"/>
                  <a:pt x="153" y="326"/>
                </a:cubicBezTo>
                <a:cubicBezTo>
                  <a:pt x="149" y="325"/>
                  <a:pt x="148" y="324"/>
                  <a:pt x="144" y="322"/>
                </a:cubicBezTo>
                <a:cubicBezTo>
                  <a:pt x="142" y="325"/>
                  <a:pt x="138" y="328"/>
                  <a:pt x="134" y="327"/>
                </a:cubicBezTo>
                <a:cubicBezTo>
                  <a:pt x="135" y="325"/>
                  <a:pt x="135" y="324"/>
                  <a:pt x="137" y="322"/>
                </a:cubicBezTo>
                <a:cubicBezTo>
                  <a:pt x="132" y="320"/>
                  <a:pt x="130" y="316"/>
                  <a:pt x="125" y="316"/>
                </a:cubicBezTo>
                <a:cubicBezTo>
                  <a:pt x="118" y="316"/>
                  <a:pt x="114" y="325"/>
                  <a:pt x="107" y="327"/>
                </a:cubicBezTo>
                <a:cubicBezTo>
                  <a:pt x="101" y="329"/>
                  <a:pt x="98" y="326"/>
                  <a:pt x="92" y="328"/>
                </a:cubicBezTo>
                <a:cubicBezTo>
                  <a:pt x="71" y="335"/>
                  <a:pt x="52" y="350"/>
                  <a:pt x="40" y="367"/>
                </a:cubicBezTo>
                <a:cubicBezTo>
                  <a:pt x="18" y="367"/>
                  <a:pt x="18" y="367"/>
                  <a:pt x="18" y="367"/>
                </a:cubicBezTo>
                <a:cubicBezTo>
                  <a:pt x="18" y="368"/>
                  <a:pt x="12" y="378"/>
                  <a:pt x="12" y="378"/>
                </a:cubicBezTo>
                <a:cubicBezTo>
                  <a:pt x="12" y="381"/>
                  <a:pt x="28" y="384"/>
                  <a:pt x="33" y="387"/>
                </a:cubicBezTo>
                <a:cubicBezTo>
                  <a:pt x="37" y="389"/>
                  <a:pt x="42" y="401"/>
                  <a:pt x="46" y="403"/>
                </a:cubicBezTo>
                <a:cubicBezTo>
                  <a:pt x="57" y="409"/>
                  <a:pt x="66" y="409"/>
                  <a:pt x="70" y="422"/>
                </a:cubicBezTo>
                <a:cubicBezTo>
                  <a:pt x="65" y="424"/>
                  <a:pt x="64" y="422"/>
                  <a:pt x="59" y="422"/>
                </a:cubicBezTo>
                <a:cubicBezTo>
                  <a:pt x="50" y="422"/>
                  <a:pt x="43" y="426"/>
                  <a:pt x="43" y="413"/>
                </a:cubicBezTo>
                <a:cubicBezTo>
                  <a:pt x="36" y="413"/>
                  <a:pt x="36" y="413"/>
                  <a:pt x="36" y="413"/>
                </a:cubicBezTo>
                <a:cubicBezTo>
                  <a:pt x="26" y="420"/>
                  <a:pt x="10" y="425"/>
                  <a:pt x="0" y="431"/>
                </a:cubicBezTo>
                <a:cubicBezTo>
                  <a:pt x="2" y="435"/>
                  <a:pt x="5" y="437"/>
                  <a:pt x="12" y="437"/>
                </a:cubicBezTo>
                <a:cubicBezTo>
                  <a:pt x="11" y="439"/>
                  <a:pt x="11" y="440"/>
                  <a:pt x="11" y="442"/>
                </a:cubicBezTo>
                <a:cubicBezTo>
                  <a:pt x="11" y="445"/>
                  <a:pt x="16" y="447"/>
                  <a:pt x="16" y="453"/>
                </a:cubicBezTo>
                <a:cubicBezTo>
                  <a:pt x="37" y="453"/>
                  <a:pt x="37" y="453"/>
                  <a:pt x="37" y="453"/>
                </a:cubicBezTo>
                <a:cubicBezTo>
                  <a:pt x="43" y="452"/>
                  <a:pt x="46" y="456"/>
                  <a:pt x="54" y="456"/>
                </a:cubicBezTo>
                <a:cubicBezTo>
                  <a:pt x="63" y="456"/>
                  <a:pt x="65" y="449"/>
                  <a:pt x="72" y="449"/>
                </a:cubicBezTo>
                <a:cubicBezTo>
                  <a:pt x="74" y="449"/>
                  <a:pt x="74" y="448"/>
                  <a:pt x="78" y="449"/>
                </a:cubicBezTo>
                <a:cubicBezTo>
                  <a:pt x="78" y="455"/>
                  <a:pt x="78" y="455"/>
                  <a:pt x="78" y="455"/>
                </a:cubicBezTo>
                <a:cubicBezTo>
                  <a:pt x="75" y="453"/>
                  <a:pt x="76" y="453"/>
                  <a:pt x="72" y="455"/>
                </a:cubicBezTo>
                <a:cubicBezTo>
                  <a:pt x="72" y="457"/>
                  <a:pt x="79" y="462"/>
                  <a:pt x="79" y="465"/>
                </a:cubicBezTo>
                <a:cubicBezTo>
                  <a:pt x="79" y="470"/>
                  <a:pt x="51" y="481"/>
                  <a:pt x="48" y="481"/>
                </a:cubicBezTo>
                <a:cubicBezTo>
                  <a:pt x="39" y="481"/>
                  <a:pt x="17" y="491"/>
                  <a:pt x="17" y="504"/>
                </a:cubicBezTo>
                <a:cubicBezTo>
                  <a:pt x="17" y="510"/>
                  <a:pt x="30" y="512"/>
                  <a:pt x="33" y="521"/>
                </a:cubicBezTo>
                <a:cubicBezTo>
                  <a:pt x="31" y="521"/>
                  <a:pt x="29" y="522"/>
                  <a:pt x="27" y="522"/>
                </a:cubicBezTo>
                <a:cubicBezTo>
                  <a:pt x="30" y="526"/>
                  <a:pt x="49" y="541"/>
                  <a:pt x="54" y="541"/>
                </a:cubicBezTo>
                <a:cubicBezTo>
                  <a:pt x="56" y="541"/>
                  <a:pt x="59" y="534"/>
                  <a:pt x="63" y="534"/>
                </a:cubicBezTo>
                <a:cubicBezTo>
                  <a:pt x="66" y="534"/>
                  <a:pt x="66" y="539"/>
                  <a:pt x="66" y="540"/>
                </a:cubicBezTo>
                <a:cubicBezTo>
                  <a:pt x="66" y="543"/>
                  <a:pt x="66" y="543"/>
                  <a:pt x="66" y="548"/>
                </a:cubicBezTo>
                <a:cubicBezTo>
                  <a:pt x="66" y="551"/>
                  <a:pt x="67" y="558"/>
                  <a:pt x="70" y="558"/>
                </a:cubicBezTo>
                <a:cubicBezTo>
                  <a:pt x="71" y="558"/>
                  <a:pt x="73" y="555"/>
                  <a:pt x="76" y="555"/>
                </a:cubicBezTo>
                <a:cubicBezTo>
                  <a:pt x="78" y="555"/>
                  <a:pt x="77" y="555"/>
                  <a:pt x="81" y="555"/>
                </a:cubicBezTo>
                <a:cubicBezTo>
                  <a:pt x="81" y="553"/>
                  <a:pt x="80" y="551"/>
                  <a:pt x="81" y="549"/>
                </a:cubicBezTo>
                <a:cubicBezTo>
                  <a:pt x="88" y="554"/>
                  <a:pt x="91" y="557"/>
                  <a:pt x="101" y="560"/>
                </a:cubicBezTo>
                <a:cubicBezTo>
                  <a:pt x="101" y="558"/>
                  <a:pt x="102" y="556"/>
                  <a:pt x="104" y="553"/>
                </a:cubicBezTo>
                <a:cubicBezTo>
                  <a:pt x="108" y="554"/>
                  <a:pt x="110" y="556"/>
                  <a:pt x="114" y="556"/>
                </a:cubicBezTo>
                <a:cubicBezTo>
                  <a:pt x="121" y="556"/>
                  <a:pt x="123" y="553"/>
                  <a:pt x="129" y="551"/>
                </a:cubicBezTo>
                <a:cubicBezTo>
                  <a:pt x="136" y="551"/>
                  <a:pt x="136" y="551"/>
                  <a:pt x="136" y="551"/>
                </a:cubicBezTo>
                <a:cubicBezTo>
                  <a:pt x="126" y="557"/>
                  <a:pt x="126" y="569"/>
                  <a:pt x="116" y="575"/>
                </a:cubicBezTo>
                <a:cubicBezTo>
                  <a:pt x="107" y="582"/>
                  <a:pt x="91" y="589"/>
                  <a:pt x="84" y="598"/>
                </a:cubicBezTo>
                <a:cubicBezTo>
                  <a:pt x="79" y="604"/>
                  <a:pt x="71" y="600"/>
                  <a:pt x="65" y="604"/>
                </a:cubicBezTo>
                <a:cubicBezTo>
                  <a:pt x="60" y="606"/>
                  <a:pt x="56" y="614"/>
                  <a:pt x="52" y="617"/>
                </a:cubicBezTo>
                <a:cubicBezTo>
                  <a:pt x="45" y="621"/>
                  <a:pt x="37" y="618"/>
                  <a:pt x="32" y="626"/>
                </a:cubicBezTo>
                <a:cubicBezTo>
                  <a:pt x="49" y="631"/>
                  <a:pt x="57" y="613"/>
                  <a:pt x="72" y="611"/>
                </a:cubicBezTo>
                <a:cubicBezTo>
                  <a:pt x="84" y="609"/>
                  <a:pt x="98" y="605"/>
                  <a:pt x="104" y="599"/>
                </a:cubicBezTo>
                <a:cubicBezTo>
                  <a:pt x="111" y="592"/>
                  <a:pt x="125" y="588"/>
                  <a:pt x="131" y="581"/>
                </a:cubicBezTo>
                <a:cubicBezTo>
                  <a:pt x="134" y="577"/>
                  <a:pt x="136" y="573"/>
                  <a:pt x="141" y="570"/>
                </a:cubicBezTo>
                <a:cubicBezTo>
                  <a:pt x="150" y="567"/>
                  <a:pt x="159" y="564"/>
                  <a:pt x="159" y="554"/>
                </a:cubicBezTo>
                <a:cubicBezTo>
                  <a:pt x="159" y="548"/>
                  <a:pt x="159" y="548"/>
                  <a:pt x="159" y="548"/>
                </a:cubicBezTo>
                <a:cubicBezTo>
                  <a:pt x="159" y="535"/>
                  <a:pt x="186" y="512"/>
                  <a:pt x="196" y="512"/>
                </a:cubicBezTo>
                <a:cubicBezTo>
                  <a:pt x="198" y="512"/>
                  <a:pt x="197" y="512"/>
                  <a:pt x="200" y="512"/>
                </a:cubicBezTo>
                <a:cubicBezTo>
                  <a:pt x="200" y="514"/>
                  <a:pt x="200" y="515"/>
                  <a:pt x="200" y="517"/>
                </a:cubicBezTo>
                <a:cubicBezTo>
                  <a:pt x="188" y="520"/>
                  <a:pt x="182" y="527"/>
                  <a:pt x="182" y="536"/>
                </a:cubicBezTo>
                <a:cubicBezTo>
                  <a:pt x="182" y="538"/>
                  <a:pt x="181" y="538"/>
                  <a:pt x="183" y="541"/>
                </a:cubicBezTo>
                <a:cubicBezTo>
                  <a:pt x="182" y="541"/>
                  <a:pt x="179" y="542"/>
                  <a:pt x="179" y="544"/>
                </a:cubicBezTo>
                <a:cubicBezTo>
                  <a:pt x="179" y="546"/>
                  <a:pt x="182" y="547"/>
                  <a:pt x="183" y="547"/>
                </a:cubicBezTo>
                <a:cubicBezTo>
                  <a:pt x="193" y="547"/>
                  <a:pt x="219" y="532"/>
                  <a:pt x="224" y="524"/>
                </a:cubicBezTo>
                <a:cubicBezTo>
                  <a:pt x="222" y="523"/>
                  <a:pt x="221" y="521"/>
                  <a:pt x="220" y="519"/>
                </a:cubicBezTo>
                <a:cubicBezTo>
                  <a:pt x="224" y="517"/>
                  <a:pt x="232" y="515"/>
                  <a:pt x="237" y="512"/>
                </a:cubicBezTo>
                <a:cubicBezTo>
                  <a:pt x="243" y="527"/>
                  <a:pt x="261" y="528"/>
                  <a:pt x="275" y="533"/>
                </a:cubicBezTo>
                <a:cubicBezTo>
                  <a:pt x="297" y="533"/>
                  <a:pt x="297" y="533"/>
                  <a:pt x="297" y="533"/>
                </a:cubicBezTo>
                <a:cubicBezTo>
                  <a:pt x="309" y="540"/>
                  <a:pt x="323" y="539"/>
                  <a:pt x="333" y="547"/>
                </a:cubicBezTo>
                <a:cubicBezTo>
                  <a:pt x="338" y="551"/>
                  <a:pt x="344" y="562"/>
                  <a:pt x="352" y="562"/>
                </a:cubicBezTo>
                <a:cubicBezTo>
                  <a:pt x="356" y="562"/>
                  <a:pt x="357" y="558"/>
                  <a:pt x="359" y="555"/>
                </a:cubicBezTo>
                <a:cubicBezTo>
                  <a:pt x="362" y="558"/>
                  <a:pt x="365" y="561"/>
                  <a:pt x="371" y="561"/>
                </a:cubicBezTo>
                <a:cubicBezTo>
                  <a:pt x="372" y="558"/>
                  <a:pt x="376" y="562"/>
                  <a:pt x="378" y="564"/>
                </a:cubicBezTo>
                <a:cubicBezTo>
                  <a:pt x="377" y="566"/>
                  <a:pt x="374" y="568"/>
                  <a:pt x="374" y="573"/>
                </a:cubicBezTo>
                <a:cubicBezTo>
                  <a:pt x="374" y="575"/>
                  <a:pt x="378" y="579"/>
                  <a:pt x="380" y="579"/>
                </a:cubicBezTo>
                <a:cubicBezTo>
                  <a:pt x="385" y="579"/>
                  <a:pt x="383" y="574"/>
                  <a:pt x="391" y="573"/>
                </a:cubicBezTo>
                <a:cubicBezTo>
                  <a:pt x="391" y="579"/>
                  <a:pt x="391" y="579"/>
                  <a:pt x="391" y="579"/>
                </a:cubicBezTo>
                <a:cubicBezTo>
                  <a:pt x="391" y="582"/>
                  <a:pt x="385" y="582"/>
                  <a:pt x="385" y="585"/>
                </a:cubicBezTo>
                <a:cubicBezTo>
                  <a:pt x="385" y="588"/>
                  <a:pt x="387" y="592"/>
                  <a:pt x="392" y="592"/>
                </a:cubicBezTo>
                <a:cubicBezTo>
                  <a:pt x="400" y="592"/>
                  <a:pt x="404" y="592"/>
                  <a:pt x="404" y="598"/>
                </a:cubicBezTo>
                <a:cubicBezTo>
                  <a:pt x="404" y="601"/>
                  <a:pt x="404" y="600"/>
                  <a:pt x="404" y="604"/>
                </a:cubicBezTo>
                <a:cubicBezTo>
                  <a:pt x="404" y="608"/>
                  <a:pt x="415" y="616"/>
                  <a:pt x="421" y="616"/>
                </a:cubicBezTo>
                <a:cubicBezTo>
                  <a:pt x="423" y="616"/>
                  <a:pt x="423" y="616"/>
                  <a:pt x="425" y="616"/>
                </a:cubicBezTo>
                <a:cubicBezTo>
                  <a:pt x="425" y="618"/>
                  <a:pt x="428" y="619"/>
                  <a:pt x="428" y="621"/>
                </a:cubicBezTo>
                <a:cubicBezTo>
                  <a:pt x="428" y="626"/>
                  <a:pt x="426" y="637"/>
                  <a:pt x="432" y="639"/>
                </a:cubicBezTo>
                <a:cubicBezTo>
                  <a:pt x="435" y="640"/>
                  <a:pt x="438" y="640"/>
                  <a:pt x="441" y="642"/>
                </a:cubicBezTo>
                <a:cubicBezTo>
                  <a:pt x="445" y="646"/>
                  <a:pt x="440" y="651"/>
                  <a:pt x="445" y="654"/>
                </a:cubicBezTo>
                <a:cubicBezTo>
                  <a:pt x="445" y="654"/>
                  <a:pt x="456" y="661"/>
                  <a:pt x="456" y="662"/>
                </a:cubicBezTo>
                <a:cubicBezTo>
                  <a:pt x="459" y="671"/>
                  <a:pt x="460" y="682"/>
                  <a:pt x="473" y="682"/>
                </a:cubicBezTo>
                <a:cubicBezTo>
                  <a:pt x="475" y="691"/>
                  <a:pt x="490" y="685"/>
                  <a:pt x="493" y="696"/>
                </a:cubicBezTo>
                <a:cubicBezTo>
                  <a:pt x="494" y="700"/>
                  <a:pt x="504" y="701"/>
                  <a:pt x="508" y="705"/>
                </a:cubicBezTo>
                <a:cubicBezTo>
                  <a:pt x="509" y="706"/>
                  <a:pt x="511" y="706"/>
                  <a:pt x="513" y="707"/>
                </a:cubicBezTo>
                <a:cubicBezTo>
                  <a:pt x="514" y="711"/>
                  <a:pt x="518" y="712"/>
                  <a:pt x="518" y="716"/>
                </a:cubicBezTo>
                <a:cubicBezTo>
                  <a:pt x="518" y="720"/>
                  <a:pt x="514" y="725"/>
                  <a:pt x="512" y="727"/>
                </a:cubicBezTo>
                <a:cubicBezTo>
                  <a:pt x="510" y="724"/>
                  <a:pt x="507" y="721"/>
                  <a:pt x="501" y="721"/>
                </a:cubicBezTo>
                <a:cubicBezTo>
                  <a:pt x="499" y="721"/>
                  <a:pt x="494" y="721"/>
                  <a:pt x="494" y="723"/>
                </a:cubicBezTo>
                <a:cubicBezTo>
                  <a:pt x="494" y="732"/>
                  <a:pt x="505" y="736"/>
                  <a:pt x="505" y="745"/>
                </a:cubicBezTo>
                <a:cubicBezTo>
                  <a:pt x="505" y="757"/>
                  <a:pt x="494" y="780"/>
                  <a:pt x="498" y="790"/>
                </a:cubicBezTo>
                <a:cubicBezTo>
                  <a:pt x="502" y="800"/>
                  <a:pt x="497" y="815"/>
                  <a:pt x="502" y="824"/>
                </a:cubicBezTo>
                <a:cubicBezTo>
                  <a:pt x="499" y="826"/>
                  <a:pt x="496" y="829"/>
                  <a:pt x="498" y="832"/>
                </a:cubicBezTo>
                <a:cubicBezTo>
                  <a:pt x="505" y="844"/>
                  <a:pt x="513" y="862"/>
                  <a:pt x="522" y="863"/>
                </a:cubicBezTo>
                <a:cubicBezTo>
                  <a:pt x="520" y="880"/>
                  <a:pt x="531" y="885"/>
                  <a:pt x="537" y="899"/>
                </a:cubicBezTo>
                <a:cubicBezTo>
                  <a:pt x="538" y="902"/>
                  <a:pt x="537" y="907"/>
                  <a:pt x="540" y="908"/>
                </a:cubicBezTo>
                <a:cubicBezTo>
                  <a:pt x="555" y="914"/>
                  <a:pt x="576" y="922"/>
                  <a:pt x="582" y="934"/>
                </a:cubicBezTo>
                <a:cubicBezTo>
                  <a:pt x="581" y="934"/>
                  <a:pt x="581" y="934"/>
                  <a:pt x="581" y="934"/>
                </a:cubicBezTo>
                <a:cubicBezTo>
                  <a:pt x="581" y="937"/>
                  <a:pt x="581" y="937"/>
                  <a:pt x="581" y="937"/>
                </a:cubicBezTo>
                <a:cubicBezTo>
                  <a:pt x="584" y="946"/>
                  <a:pt x="587" y="949"/>
                  <a:pt x="591" y="956"/>
                </a:cubicBezTo>
                <a:cubicBezTo>
                  <a:pt x="593" y="961"/>
                  <a:pt x="593" y="972"/>
                  <a:pt x="598" y="975"/>
                </a:cubicBezTo>
                <a:cubicBezTo>
                  <a:pt x="605" y="980"/>
                  <a:pt x="612" y="989"/>
                  <a:pt x="618" y="997"/>
                </a:cubicBezTo>
                <a:cubicBezTo>
                  <a:pt x="621" y="1002"/>
                  <a:pt x="612" y="1001"/>
                  <a:pt x="610" y="1001"/>
                </a:cubicBezTo>
                <a:cubicBezTo>
                  <a:pt x="614" y="1007"/>
                  <a:pt x="623" y="1006"/>
                  <a:pt x="628" y="1011"/>
                </a:cubicBezTo>
                <a:cubicBezTo>
                  <a:pt x="632" y="1015"/>
                  <a:pt x="636" y="1020"/>
                  <a:pt x="640" y="1024"/>
                </a:cubicBezTo>
                <a:cubicBezTo>
                  <a:pt x="640" y="1035"/>
                  <a:pt x="640" y="1035"/>
                  <a:pt x="640" y="1035"/>
                </a:cubicBezTo>
                <a:cubicBezTo>
                  <a:pt x="641" y="1037"/>
                  <a:pt x="642" y="1037"/>
                  <a:pt x="644" y="1038"/>
                </a:cubicBezTo>
                <a:cubicBezTo>
                  <a:pt x="649" y="1041"/>
                  <a:pt x="652" y="1051"/>
                  <a:pt x="660" y="1051"/>
                </a:cubicBezTo>
                <a:cubicBezTo>
                  <a:pt x="660" y="1053"/>
                  <a:pt x="666" y="1060"/>
                  <a:pt x="666" y="1060"/>
                </a:cubicBezTo>
                <a:cubicBezTo>
                  <a:pt x="668" y="1060"/>
                  <a:pt x="669" y="1055"/>
                  <a:pt x="669" y="1053"/>
                </a:cubicBezTo>
                <a:cubicBezTo>
                  <a:pt x="669" y="1050"/>
                  <a:pt x="664" y="1043"/>
                  <a:pt x="661" y="1047"/>
                </a:cubicBezTo>
                <a:cubicBezTo>
                  <a:pt x="654" y="1042"/>
                  <a:pt x="651" y="1031"/>
                  <a:pt x="648" y="1021"/>
                </a:cubicBezTo>
                <a:cubicBezTo>
                  <a:pt x="645" y="1013"/>
                  <a:pt x="637" y="1008"/>
                  <a:pt x="634" y="999"/>
                </a:cubicBezTo>
                <a:cubicBezTo>
                  <a:pt x="632" y="992"/>
                  <a:pt x="631" y="988"/>
                  <a:pt x="626" y="982"/>
                </a:cubicBezTo>
                <a:cubicBezTo>
                  <a:pt x="622" y="978"/>
                  <a:pt x="616" y="978"/>
                  <a:pt x="614" y="972"/>
                </a:cubicBezTo>
                <a:cubicBezTo>
                  <a:pt x="610" y="965"/>
                  <a:pt x="606" y="960"/>
                  <a:pt x="606" y="952"/>
                </a:cubicBezTo>
                <a:cubicBezTo>
                  <a:pt x="606" y="950"/>
                  <a:pt x="606" y="948"/>
                  <a:pt x="607" y="946"/>
                </a:cubicBezTo>
                <a:cubicBezTo>
                  <a:pt x="612" y="952"/>
                  <a:pt x="619" y="951"/>
                  <a:pt x="626" y="955"/>
                </a:cubicBezTo>
                <a:cubicBezTo>
                  <a:pt x="629" y="956"/>
                  <a:pt x="628" y="965"/>
                  <a:pt x="632" y="969"/>
                </a:cubicBezTo>
                <a:cubicBezTo>
                  <a:pt x="636" y="972"/>
                  <a:pt x="634" y="979"/>
                  <a:pt x="638" y="983"/>
                </a:cubicBezTo>
                <a:cubicBezTo>
                  <a:pt x="642" y="987"/>
                  <a:pt x="646" y="992"/>
                  <a:pt x="652" y="997"/>
                </a:cubicBezTo>
                <a:cubicBezTo>
                  <a:pt x="653" y="996"/>
                  <a:pt x="653" y="996"/>
                  <a:pt x="656" y="997"/>
                </a:cubicBezTo>
                <a:cubicBezTo>
                  <a:pt x="656" y="1007"/>
                  <a:pt x="669" y="1008"/>
                  <a:pt x="672" y="1015"/>
                </a:cubicBezTo>
                <a:cubicBezTo>
                  <a:pt x="674" y="1019"/>
                  <a:pt x="672" y="1023"/>
                  <a:pt x="675" y="1027"/>
                </a:cubicBezTo>
                <a:cubicBezTo>
                  <a:pt x="679" y="1031"/>
                  <a:pt x="685" y="1032"/>
                  <a:pt x="689" y="1036"/>
                </a:cubicBezTo>
                <a:cubicBezTo>
                  <a:pt x="698" y="1045"/>
                  <a:pt x="712" y="1057"/>
                  <a:pt x="717" y="1072"/>
                </a:cubicBezTo>
                <a:cubicBezTo>
                  <a:pt x="718" y="1075"/>
                  <a:pt x="721" y="1076"/>
                  <a:pt x="721" y="1081"/>
                </a:cubicBezTo>
                <a:cubicBezTo>
                  <a:pt x="721" y="1085"/>
                  <a:pt x="717" y="1088"/>
                  <a:pt x="717" y="1092"/>
                </a:cubicBezTo>
                <a:cubicBezTo>
                  <a:pt x="717" y="1096"/>
                  <a:pt x="719" y="1100"/>
                  <a:pt x="723" y="1100"/>
                </a:cubicBezTo>
                <a:cubicBezTo>
                  <a:pt x="724" y="1106"/>
                  <a:pt x="737" y="1109"/>
                  <a:pt x="742" y="1113"/>
                </a:cubicBezTo>
                <a:cubicBezTo>
                  <a:pt x="743" y="1115"/>
                  <a:pt x="744" y="1115"/>
                  <a:pt x="746" y="1116"/>
                </a:cubicBezTo>
                <a:cubicBezTo>
                  <a:pt x="752" y="1119"/>
                  <a:pt x="754" y="1118"/>
                  <a:pt x="760" y="1120"/>
                </a:cubicBezTo>
                <a:cubicBezTo>
                  <a:pt x="765" y="1123"/>
                  <a:pt x="767" y="1128"/>
                  <a:pt x="772" y="1130"/>
                </a:cubicBezTo>
                <a:cubicBezTo>
                  <a:pt x="777" y="1131"/>
                  <a:pt x="779" y="1128"/>
                  <a:pt x="784" y="1130"/>
                </a:cubicBezTo>
                <a:cubicBezTo>
                  <a:pt x="788" y="1133"/>
                  <a:pt x="802" y="1142"/>
                  <a:pt x="807" y="1142"/>
                </a:cubicBezTo>
                <a:cubicBezTo>
                  <a:pt x="810" y="1142"/>
                  <a:pt x="813" y="1141"/>
                  <a:pt x="816" y="1143"/>
                </a:cubicBezTo>
                <a:cubicBezTo>
                  <a:pt x="818" y="1144"/>
                  <a:pt x="821" y="1147"/>
                  <a:pt x="824" y="1147"/>
                </a:cubicBezTo>
                <a:cubicBezTo>
                  <a:pt x="831" y="1147"/>
                  <a:pt x="832" y="1139"/>
                  <a:pt x="840" y="1139"/>
                </a:cubicBezTo>
                <a:cubicBezTo>
                  <a:pt x="843" y="1139"/>
                  <a:pt x="845" y="1140"/>
                  <a:pt x="848" y="1142"/>
                </a:cubicBezTo>
                <a:cubicBezTo>
                  <a:pt x="851" y="1142"/>
                  <a:pt x="851" y="1142"/>
                  <a:pt x="851" y="1142"/>
                </a:cubicBezTo>
                <a:cubicBezTo>
                  <a:pt x="862" y="1147"/>
                  <a:pt x="863" y="1156"/>
                  <a:pt x="876" y="1163"/>
                </a:cubicBezTo>
                <a:cubicBezTo>
                  <a:pt x="884" y="1167"/>
                  <a:pt x="890" y="1165"/>
                  <a:pt x="898" y="1168"/>
                </a:cubicBezTo>
                <a:cubicBezTo>
                  <a:pt x="903" y="1171"/>
                  <a:pt x="907" y="1175"/>
                  <a:pt x="915" y="1175"/>
                </a:cubicBezTo>
                <a:cubicBezTo>
                  <a:pt x="917" y="1175"/>
                  <a:pt x="919" y="1173"/>
                  <a:pt x="922" y="1173"/>
                </a:cubicBezTo>
                <a:cubicBezTo>
                  <a:pt x="925" y="1173"/>
                  <a:pt x="925" y="1173"/>
                  <a:pt x="925" y="1173"/>
                </a:cubicBezTo>
                <a:cubicBezTo>
                  <a:pt x="927" y="1183"/>
                  <a:pt x="934" y="1186"/>
                  <a:pt x="940" y="1193"/>
                </a:cubicBezTo>
                <a:cubicBezTo>
                  <a:pt x="943" y="1195"/>
                  <a:pt x="945" y="1196"/>
                  <a:pt x="946" y="1200"/>
                </a:cubicBezTo>
                <a:cubicBezTo>
                  <a:pt x="948" y="1206"/>
                  <a:pt x="944" y="1212"/>
                  <a:pt x="950" y="1216"/>
                </a:cubicBezTo>
                <a:cubicBezTo>
                  <a:pt x="954" y="1216"/>
                  <a:pt x="954" y="1216"/>
                  <a:pt x="954" y="1216"/>
                </a:cubicBezTo>
                <a:cubicBezTo>
                  <a:pt x="953" y="1215"/>
                  <a:pt x="953" y="1213"/>
                  <a:pt x="954" y="1212"/>
                </a:cubicBezTo>
                <a:cubicBezTo>
                  <a:pt x="954" y="1212"/>
                  <a:pt x="968" y="1221"/>
                  <a:pt x="969" y="1223"/>
                </a:cubicBezTo>
                <a:cubicBezTo>
                  <a:pt x="971" y="1226"/>
                  <a:pt x="971" y="1230"/>
                  <a:pt x="977" y="1231"/>
                </a:cubicBezTo>
                <a:cubicBezTo>
                  <a:pt x="977" y="1232"/>
                  <a:pt x="978" y="1234"/>
                  <a:pt x="979" y="1234"/>
                </a:cubicBezTo>
                <a:cubicBezTo>
                  <a:pt x="981" y="1234"/>
                  <a:pt x="988" y="1231"/>
                  <a:pt x="991" y="1234"/>
                </a:cubicBezTo>
                <a:cubicBezTo>
                  <a:pt x="994" y="1238"/>
                  <a:pt x="998" y="1245"/>
                  <a:pt x="1005" y="1245"/>
                </a:cubicBezTo>
                <a:cubicBezTo>
                  <a:pt x="1008" y="1245"/>
                  <a:pt x="1010" y="1243"/>
                  <a:pt x="1011" y="1239"/>
                </a:cubicBezTo>
                <a:cubicBezTo>
                  <a:pt x="1010" y="1239"/>
                  <a:pt x="1007" y="1237"/>
                  <a:pt x="1007" y="1236"/>
                </a:cubicBezTo>
                <a:cubicBezTo>
                  <a:pt x="1007" y="1233"/>
                  <a:pt x="1019" y="1225"/>
                  <a:pt x="1022" y="1225"/>
                </a:cubicBezTo>
                <a:cubicBezTo>
                  <a:pt x="1026" y="1225"/>
                  <a:pt x="1027" y="1230"/>
                  <a:pt x="1032" y="1232"/>
                </a:cubicBezTo>
                <a:cubicBezTo>
                  <a:pt x="1031" y="1234"/>
                  <a:pt x="1029" y="1235"/>
                  <a:pt x="1029" y="1236"/>
                </a:cubicBezTo>
                <a:cubicBezTo>
                  <a:pt x="1029" y="1238"/>
                  <a:pt x="1033" y="1239"/>
                  <a:pt x="1034" y="1239"/>
                </a:cubicBezTo>
                <a:cubicBezTo>
                  <a:pt x="1034" y="1240"/>
                  <a:pt x="1034" y="1239"/>
                  <a:pt x="1035" y="1239"/>
                </a:cubicBezTo>
                <a:cubicBezTo>
                  <a:pt x="1034" y="1240"/>
                  <a:pt x="1034" y="1241"/>
                  <a:pt x="1034" y="1242"/>
                </a:cubicBezTo>
                <a:cubicBezTo>
                  <a:pt x="1034" y="1249"/>
                  <a:pt x="1041" y="1248"/>
                  <a:pt x="1041" y="1256"/>
                </a:cubicBezTo>
                <a:cubicBezTo>
                  <a:pt x="1041" y="1260"/>
                  <a:pt x="1039" y="1262"/>
                  <a:pt x="1039" y="1267"/>
                </a:cubicBezTo>
                <a:cubicBezTo>
                  <a:pt x="1039" y="1270"/>
                  <a:pt x="1042" y="1272"/>
                  <a:pt x="1042" y="1276"/>
                </a:cubicBezTo>
                <a:cubicBezTo>
                  <a:pt x="1042" y="1278"/>
                  <a:pt x="1042" y="1278"/>
                  <a:pt x="1042" y="1278"/>
                </a:cubicBezTo>
                <a:cubicBezTo>
                  <a:pt x="1040" y="1281"/>
                  <a:pt x="1040" y="1281"/>
                  <a:pt x="1040" y="1281"/>
                </a:cubicBezTo>
                <a:cubicBezTo>
                  <a:pt x="1040" y="1282"/>
                  <a:pt x="1042" y="1284"/>
                  <a:pt x="1044" y="1285"/>
                </a:cubicBezTo>
                <a:cubicBezTo>
                  <a:pt x="1042" y="1296"/>
                  <a:pt x="1031" y="1293"/>
                  <a:pt x="1027" y="1302"/>
                </a:cubicBezTo>
                <a:cubicBezTo>
                  <a:pt x="1024" y="1309"/>
                  <a:pt x="1021" y="1319"/>
                  <a:pt x="1010" y="1319"/>
                </a:cubicBezTo>
                <a:cubicBezTo>
                  <a:pt x="1012" y="1337"/>
                  <a:pt x="1001" y="1336"/>
                  <a:pt x="1001" y="1345"/>
                </a:cubicBezTo>
                <a:cubicBezTo>
                  <a:pt x="1001" y="1351"/>
                  <a:pt x="1002" y="1359"/>
                  <a:pt x="1008" y="1359"/>
                </a:cubicBezTo>
                <a:cubicBezTo>
                  <a:pt x="1011" y="1359"/>
                  <a:pt x="1010" y="1357"/>
                  <a:pt x="1014" y="1359"/>
                </a:cubicBezTo>
                <a:cubicBezTo>
                  <a:pt x="1012" y="1366"/>
                  <a:pt x="1005" y="1367"/>
                  <a:pt x="1001" y="1373"/>
                </a:cubicBezTo>
                <a:cubicBezTo>
                  <a:pt x="1000" y="1375"/>
                  <a:pt x="997" y="1381"/>
                  <a:pt x="997" y="1386"/>
                </a:cubicBezTo>
                <a:cubicBezTo>
                  <a:pt x="997" y="1393"/>
                  <a:pt x="1003" y="1401"/>
                  <a:pt x="1007" y="1405"/>
                </a:cubicBezTo>
                <a:cubicBezTo>
                  <a:pt x="1009" y="1407"/>
                  <a:pt x="1012" y="1406"/>
                  <a:pt x="1013" y="1409"/>
                </a:cubicBezTo>
                <a:cubicBezTo>
                  <a:pt x="1014" y="1412"/>
                  <a:pt x="1015" y="1417"/>
                  <a:pt x="1018" y="1420"/>
                </a:cubicBezTo>
                <a:cubicBezTo>
                  <a:pt x="1019" y="1421"/>
                  <a:pt x="1022" y="1420"/>
                  <a:pt x="1023" y="1423"/>
                </a:cubicBezTo>
                <a:cubicBezTo>
                  <a:pt x="1027" y="1431"/>
                  <a:pt x="1029" y="1436"/>
                  <a:pt x="1032" y="1445"/>
                </a:cubicBezTo>
                <a:cubicBezTo>
                  <a:pt x="1035" y="1454"/>
                  <a:pt x="1043" y="1461"/>
                  <a:pt x="1046" y="1471"/>
                </a:cubicBezTo>
                <a:cubicBezTo>
                  <a:pt x="1048" y="1477"/>
                  <a:pt x="1054" y="1480"/>
                  <a:pt x="1054" y="1487"/>
                </a:cubicBezTo>
                <a:cubicBezTo>
                  <a:pt x="1054" y="1491"/>
                  <a:pt x="1052" y="1496"/>
                  <a:pt x="1056" y="1499"/>
                </a:cubicBezTo>
                <a:cubicBezTo>
                  <a:pt x="1063" y="1506"/>
                  <a:pt x="1069" y="1512"/>
                  <a:pt x="1080" y="1516"/>
                </a:cubicBezTo>
                <a:cubicBezTo>
                  <a:pt x="1086" y="1517"/>
                  <a:pt x="1088" y="1519"/>
                  <a:pt x="1093" y="1524"/>
                </a:cubicBezTo>
                <a:cubicBezTo>
                  <a:pt x="1097" y="1528"/>
                  <a:pt x="1102" y="1527"/>
                  <a:pt x="1108" y="1530"/>
                </a:cubicBezTo>
                <a:cubicBezTo>
                  <a:pt x="1115" y="1534"/>
                  <a:pt x="1122" y="1540"/>
                  <a:pt x="1125" y="1550"/>
                </a:cubicBezTo>
                <a:cubicBezTo>
                  <a:pt x="1127" y="1554"/>
                  <a:pt x="1129" y="1578"/>
                  <a:pt x="1129" y="1582"/>
                </a:cubicBezTo>
                <a:cubicBezTo>
                  <a:pt x="1129" y="1589"/>
                  <a:pt x="1125" y="1600"/>
                  <a:pt x="1125" y="1605"/>
                </a:cubicBezTo>
                <a:cubicBezTo>
                  <a:pt x="1125" y="1611"/>
                  <a:pt x="1125" y="1611"/>
                  <a:pt x="1125" y="1623"/>
                </a:cubicBezTo>
                <a:cubicBezTo>
                  <a:pt x="1124" y="1627"/>
                  <a:pt x="1122" y="1635"/>
                  <a:pt x="1122" y="1637"/>
                </a:cubicBezTo>
                <a:cubicBezTo>
                  <a:pt x="1122" y="1641"/>
                  <a:pt x="1122" y="1641"/>
                  <a:pt x="1122" y="1641"/>
                </a:cubicBezTo>
                <a:cubicBezTo>
                  <a:pt x="1122" y="1655"/>
                  <a:pt x="1113" y="1665"/>
                  <a:pt x="1113" y="1680"/>
                </a:cubicBezTo>
                <a:cubicBezTo>
                  <a:pt x="1113" y="1687"/>
                  <a:pt x="1108" y="1693"/>
                  <a:pt x="1111" y="1700"/>
                </a:cubicBezTo>
                <a:cubicBezTo>
                  <a:pt x="1111" y="1730"/>
                  <a:pt x="1111" y="1730"/>
                  <a:pt x="1111" y="1730"/>
                </a:cubicBezTo>
                <a:cubicBezTo>
                  <a:pt x="1109" y="1740"/>
                  <a:pt x="1109" y="1747"/>
                  <a:pt x="1106" y="1756"/>
                </a:cubicBezTo>
                <a:cubicBezTo>
                  <a:pt x="1106" y="1758"/>
                  <a:pt x="1104" y="1757"/>
                  <a:pt x="1102" y="1759"/>
                </a:cubicBezTo>
                <a:cubicBezTo>
                  <a:pt x="1100" y="1762"/>
                  <a:pt x="1099" y="1768"/>
                  <a:pt x="1098" y="1770"/>
                </a:cubicBezTo>
                <a:cubicBezTo>
                  <a:pt x="1094" y="1776"/>
                  <a:pt x="1088" y="1785"/>
                  <a:pt x="1088" y="1795"/>
                </a:cubicBezTo>
                <a:cubicBezTo>
                  <a:pt x="1088" y="1798"/>
                  <a:pt x="1089" y="1809"/>
                  <a:pt x="1091" y="1809"/>
                </a:cubicBezTo>
                <a:cubicBezTo>
                  <a:pt x="1091" y="1809"/>
                  <a:pt x="1093" y="1811"/>
                  <a:pt x="1093" y="1813"/>
                </a:cubicBezTo>
                <a:cubicBezTo>
                  <a:pt x="1093" y="1815"/>
                  <a:pt x="1092" y="1816"/>
                  <a:pt x="1089" y="1816"/>
                </a:cubicBezTo>
                <a:cubicBezTo>
                  <a:pt x="1088" y="1823"/>
                  <a:pt x="1085" y="1826"/>
                  <a:pt x="1085" y="1834"/>
                </a:cubicBezTo>
                <a:cubicBezTo>
                  <a:pt x="1085" y="1839"/>
                  <a:pt x="1087" y="1848"/>
                  <a:pt x="1091" y="1848"/>
                </a:cubicBezTo>
                <a:cubicBezTo>
                  <a:pt x="1093" y="1848"/>
                  <a:pt x="1094" y="1845"/>
                  <a:pt x="1097" y="1843"/>
                </a:cubicBezTo>
                <a:cubicBezTo>
                  <a:pt x="1098" y="1843"/>
                  <a:pt x="1099" y="1843"/>
                  <a:pt x="1100" y="1843"/>
                </a:cubicBezTo>
                <a:cubicBezTo>
                  <a:pt x="1100" y="1849"/>
                  <a:pt x="1100" y="1849"/>
                  <a:pt x="1100" y="1849"/>
                </a:cubicBezTo>
                <a:cubicBezTo>
                  <a:pt x="1087" y="1909"/>
                  <a:pt x="1087" y="1909"/>
                  <a:pt x="1087" y="1909"/>
                </a:cubicBezTo>
                <a:cubicBezTo>
                  <a:pt x="1081" y="1909"/>
                  <a:pt x="1084" y="1902"/>
                  <a:pt x="1076" y="1902"/>
                </a:cubicBezTo>
                <a:cubicBezTo>
                  <a:pt x="1074" y="1902"/>
                  <a:pt x="1073" y="1904"/>
                  <a:pt x="1073" y="1907"/>
                </a:cubicBezTo>
                <a:cubicBezTo>
                  <a:pt x="1072" y="1907"/>
                  <a:pt x="1072" y="1907"/>
                  <a:pt x="1072" y="1907"/>
                </a:cubicBezTo>
                <a:cubicBezTo>
                  <a:pt x="1072" y="1911"/>
                  <a:pt x="1072" y="1911"/>
                  <a:pt x="1072" y="1911"/>
                </a:cubicBezTo>
                <a:cubicBezTo>
                  <a:pt x="1073" y="1915"/>
                  <a:pt x="1078" y="1922"/>
                  <a:pt x="1078" y="1925"/>
                </a:cubicBezTo>
                <a:cubicBezTo>
                  <a:pt x="1078" y="1931"/>
                  <a:pt x="1069" y="1934"/>
                  <a:pt x="1069" y="1942"/>
                </a:cubicBezTo>
                <a:cubicBezTo>
                  <a:pt x="1069" y="1948"/>
                  <a:pt x="1075" y="1963"/>
                  <a:pt x="1075" y="1972"/>
                </a:cubicBezTo>
                <a:cubicBezTo>
                  <a:pt x="1075" y="1977"/>
                  <a:pt x="1075" y="1977"/>
                  <a:pt x="1075" y="1977"/>
                </a:cubicBezTo>
                <a:cubicBezTo>
                  <a:pt x="1075" y="1986"/>
                  <a:pt x="1086" y="1984"/>
                  <a:pt x="1086" y="1994"/>
                </a:cubicBezTo>
                <a:cubicBezTo>
                  <a:pt x="1086" y="1996"/>
                  <a:pt x="1084" y="1999"/>
                  <a:pt x="1083" y="2001"/>
                </a:cubicBezTo>
                <a:cubicBezTo>
                  <a:pt x="1084" y="2002"/>
                  <a:pt x="1085" y="2002"/>
                  <a:pt x="1086" y="2003"/>
                </a:cubicBezTo>
                <a:cubicBezTo>
                  <a:pt x="1086" y="2006"/>
                  <a:pt x="1078" y="2006"/>
                  <a:pt x="1078" y="2010"/>
                </a:cubicBezTo>
                <a:cubicBezTo>
                  <a:pt x="1078" y="2010"/>
                  <a:pt x="1081" y="2012"/>
                  <a:pt x="1082" y="2014"/>
                </a:cubicBezTo>
                <a:cubicBezTo>
                  <a:pt x="1087" y="2019"/>
                  <a:pt x="1091" y="2025"/>
                  <a:pt x="1102" y="2025"/>
                </a:cubicBezTo>
                <a:cubicBezTo>
                  <a:pt x="1102" y="2027"/>
                  <a:pt x="1103" y="2030"/>
                  <a:pt x="1106" y="2030"/>
                </a:cubicBezTo>
                <a:cubicBezTo>
                  <a:pt x="1114" y="2030"/>
                  <a:pt x="1114" y="2030"/>
                  <a:pt x="1114" y="2030"/>
                </a:cubicBezTo>
                <a:cubicBezTo>
                  <a:pt x="1114" y="2037"/>
                  <a:pt x="1123" y="2037"/>
                  <a:pt x="1129" y="2039"/>
                </a:cubicBezTo>
                <a:cubicBezTo>
                  <a:pt x="1136" y="2041"/>
                  <a:pt x="1132" y="2052"/>
                  <a:pt x="1142" y="2052"/>
                </a:cubicBezTo>
                <a:cubicBezTo>
                  <a:pt x="1153" y="2052"/>
                  <a:pt x="1153" y="2052"/>
                  <a:pt x="1153" y="2052"/>
                </a:cubicBezTo>
                <a:cubicBezTo>
                  <a:pt x="1154" y="2052"/>
                  <a:pt x="1156" y="2051"/>
                  <a:pt x="1157" y="2051"/>
                </a:cubicBezTo>
                <a:cubicBezTo>
                  <a:pt x="1159" y="2051"/>
                  <a:pt x="1159" y="2051"/>
                  <a:pt x="1161" y="2051"/>
                </a:cubicBezTo>
                <a:cubicBezTo>
                  <a:pt x="1165" y="2051"/>
                  <a:pt x="1175" y="2043"/>
                  <a:pt x="1181" y="2043"/>
                </a:cubicBezTo>
                <a:cubicBezTo>
                  <a:pt x="1184" y="2043"/>
                  <a:pt x="1186" y="2044"/>
                  <a:pt x="1188" y="2042"/>
                </a:cubicBezTo>
                <a:cubicBezTo>
                  <a:pt x="1177" y="2036"/>
                  <a:pt x="1166" y="2033"/>
                  <a:pt x="1157" y="2024"/>
                </a:cubicBezTo>
                <a:cubicBezTo>
                  <a:pt x="1152" y="2019"/>
                  <a:pt x="1152" y="2000"/>
                  <a:pt x="1145" y="1996"/>
                </a:cubicBezTo>
                <a:cubicBezTo>
                  <a:pt x="1142" y="1995"/>
                  <a:pt x="1139" y="1991"/>
                  <a:pt x="1139" y="1987"/>
                </a:cubicBezTo>
                <a:cubicBezTo>
                  <a:pt x="1139" y="1979"/>
                  <a:pt x="1141" y="1973"/>
                  <a:pt x="1146" y="1968"/>
                </a:cubicBezTo>
                <a:cubicBezTo>
                  <a:pt x="1149" y="1965"/>
                  <a:pt x="1156" y="1967"/>
                  <a:pt x="1159" y="1961"/>
                </a:cubicBezTo>
                <a:cubicBezTo>
                  <a:pt x="1161" y="1956"/>
                  <a:pt x="1160" y="1951"/>
                  <a:pt x="1163" y="1948"/>
                </a:cubicBezTo>
                <a:cubicBezTo>
                  <a:pt x="1169" y="1942"/>
                  <a:pt x="1179" y="1941"/>
                  <a:pt x="1179" y="1929"/>
                </a:cubicBezTo>
                <a:cubicBezTo>
                  <a:pt x="1179" y="1917"/>
                  <a:pt x="1161" y="1922"/>
                  <a:pt x="1161" y="1907"/>
                </a:cubicBezTo>
                <a:cubicBezTo>
                  <a:pt x="1161" y="1900"/>
                  <a:pt x="1166" y="1894"/>
                  <a:pt x="1173" y="1892"/>
                </a:cubicBezTo>
                <a:cubicBezTo>
                  <a:pt x="1176" y="1892"/>
                  <a:pt x="1183" y="1892"/>
                  <a:pt x="1184" y="1887"/>
                </a:cubicBezTo>
                <a:cubicBezTo>
                  <a:pt x="1186" y="1877"/>
                  <a:pt x="1186" y="1870"/>
                  <a:pt x="1194" y="1862"/>
                </a:cubicBezTo>
                <a:cubicBezTo>
                  <a:pt x="1191" y="1862"/>
                  <a:pt x="1189" y="1861"/>
                  <a:pt x="1189" y="1856"/>
                </a:cubicBezTo>
                <a:cubicBezTo>
                  <a:pt x="1193" y="1856"/>
                  <a:pt x="1195" y="1860"/>
                  <a:pt x="1200" y="1860"/>
                </a:cubicBezTo>
                <a:cubicBezTo>
                  <a:pt x="1200" y="1860"/>
                  <a:pt x="1204" y="1857"/>
                  <a:pt x="1204" y="1855"/>
                </a:cubicBezTo>
                <a:cubicBezTo>
                  <a:pt x="1204" y="1853"/>
                  <a:pt x="1202" y="1852"/>
                  <a:pt x="1200" y="1851"/>
                </a:cubicBezTo>
                <a:cubicBezTo>
                  <a:pt x="1199" y="1851"/>
                  <a:pt x="1196" y="1854"/>
                  <a:pt x="1194" y="1854"/>
                </a:cubicBezTo>
                <a:cubicBezTo>
                  <a:pt x="1191" y="1854"/>
                  <a:pt x="1186" y="1843"/>
                  <a:pt x="1186" y="1837"/>
                </a:cubicBezTo>
                <a:cubicBezTo>
                  <a:pt x="1186" y="1835"/>
                  <a:pt x="1187" y="1832"/>
                  <a:pt x="1190" y="1832"/>
                </a:cubicBezTo>
                <a:cubicBezTo>
                  <a:pt x="1198" y="1832"/>
                  <a:pt x="1200" y="1838"/>
                  <a:pt x="1208" y="1838"/>
                </a:cubicBezTo>
                <a:cubicBezTo>
                  <a:pt x="1211" y="1838"/>
                  <a:pt x="1217" y="1835"/>
                  <a:pt x="1217" y="1833"/>
                </a:cubicBezTo>
                <a:cubicBezTo>
                  <a:pt x="1217" y="1829"/>
                  <a:pt x="1217" y="1829"/>
                  <a:pt x="1217" y="1829"/>
                </a:cubicBezTo>
                <a:cubicBezTo>
                  <a:pt x="1220" y="1824"/>
                  <a:pt x="1216" y="1811"/>
                  <a:pt x="1221" y="1806"/>
                </a:cubicBezTo>
                <a:cubicBezTo>
                  <a:pt x="1225" y="1802"/>
                  <a:pt x="1239" y="1807"/>
                  <a:pt x="1245" y="1805"/>
                </a:cubicBezTo>
                <a:cubicBezTo>
                  <a:pt x="1255" y="1802"/>
                  <a:pt x="1263" y="1804"/>
                  <a:pt x="1270" y="1797"/>
                </a:cubicBezTo>
                <a:cubicBezTo>
                  <a:pt x="1274" y="1793"/>
                  <a:pt x="1277" y="1790"/>
                  <a:pt x="1281" y="1784"/>
                </a:cubicBezTo>
                <a:cubicBezTo>
                  <a:pt x="1283" y="1781"/>
                  <a:pt x="1283" y="1779"/>
                  <a:pt x="1283" y="1774"/>
                </a:cubicBezTo>
                <a:cubicBezTo>
                  <a:pt x="1283" y="1769"/>
                  <a:pt x="1276" y="1769"/>
                  <a:pt x="1275" y="1765"/>
                </a:cubicBezTo>
                <a:cubicBezTo>
                  <a:pt x="1273" y="1760"/>
                  <a:pt x="1273" y="1755"/>
                  <a:pt x="1270" y="1752"/>
                </a:cubicBezTo>
                <a:cubicBezTo>
                  <a:pt x="1269" y="1751"/>
                  <a:pt x="1263" y="1749"/>
                  <a:pt x="1263" y="1745"/>
                </a:cubicBezTo>
                <a:cubicBezTo>
                  <a:pt x="1263" y="1744"/>
                  <a:pt x="1265" y="1743"/>
                  <a:pt x="1266" y="1743"/>
                </a:cubicBezTo>
                <a:cubicBezTo>
                  <a:pt x="1272" y="1743"/>
                  <a:pt x="1277" y="1748"/>
                  <a:pt x="1283" y="1748"/>
                </a:cubicBezTo>
                <a:cubicBezTo>
                  <a:pt x="1286" y="1748"/>
                  <a:pt x="1295" y="1753"/>
                  <a:pt x="1302" y="1753"/>
                </a:cubicBezTo>
                <a:cubicBezTo>
                  <a:pt x="1320" y="1753"/>
                  <a:pt x="1323" y="1732"/>
                  <a:pt x="1331" y="1720"/>
                </a:cubicBezTo>
                <a:cubicBezTo>
                  <a:pt x="1338" y="1710"/>
                  <a:pt x="1346" y="1708"/>
                  <a:pt x="1354" y="1697"/>
                </a:cubicBezTo>
                <a:cubicBezTo>
                  <a:pt x="1357" y="1692"/>
                  <a:pt x="1357" y="1689"/>
                  <a:pt x="1359" y="1684"/>
                </a:cubicBezTo>
                <a:cubicBezTo>
                  <a:pt x="1359" y="1684"/>
                  <a:pt x="1359" y="1684"/>
                  <a:pt x="1359" y="1684"/>
                </a:cubicBezTo>
                <a:cubicBezTo>
                  <a:pt x="1363" y="1676"/>
                  <a:pt x="1367" y="1669"/>
                  <a:pt x="1376" y="1665"/>
                </a:cubicBezTo>
                <a:cubicBezTo>
                  <a:pt x="1376" y="1646"/>
                  <a:pt x="1376" y="1646"/>
                  <a:pt x="1376" y="1646"/>
                </a:cubicBezTo>
                <a:cubicBezTo>
                  <a:pt x="1376" y="1638"/>
                  <a:pt x="1375" y="1633"/>
                  <a:pt x="1380" y="1627"/>
                </a:cubicBezTo>
                <a:cubicBezTo>
                  <a:pt x="1383" y="1624"/>
                  <a:pt x="1389" y="1624"/>
                  <a:pt x="1392" y="1619"/>
                </a:cubicBezTo>
                <a:cubicBezTo>
                  <a:pt x="1399" y="1607"/>
                  <a:pt x="1409" y="1613"/>
                  <a:pt x="1419" y="1603"/>
                </a:cubicBezTo>
                <a:cubicBezTo>
                  <a:pt x="1420" y="1602"/>
                  <a:pt x="1421" y="1600"/>
                  <a:pt x="1423" y="1599"/>
                </a:cubicBezTo>
                <a:cubicBezTo>
                  <a:pt x="1429" y="1596"/>
                  <a:pt x="1435" y="1596"/>
                  <a:pt x="1443" y="1596"/>
                </a:cubicBezTo>
                <a:cubicBezTo>
                  <a:pt x="1450" y="1596"/>
                  <a:pt x="1458" y="1591"/>
                  <a:pt x="1461" y="1586"/>
                </a:cubicBezTo>
                <a:cubicBezTo>
                  <a:pt x="1462" y="1584"/>
                  <a:pt x="1461" y="1579"/>
                  <a:pt x="1463" y="1577"/>
                </a:cubicBezTo>
                <a:cubicBezTo>
                  <a:pt x="1469" y="1569"/>
                  <a:pt x="1471" y="1565"/>
                  <a:pt x="1477" y="1555"/>
                </a:cubicBezTo>
                <a:cubicBezTo>
                  <a:pt x="1478" y="1554"/>
                  <a:pt x="1479" y="1546"/>
                  <a:pt x="1479" y="1542"/>
                </a:cubicBezTo>
                <a:cubicBezTo>
                  <a:pt x="1479" y="1538"/>
                  <a:pt x="1483" y="1534"/>
                  <a:pt x="1484" y="1532"/>
                </a:cubicBezTo>
                <a:cubicBezTo>
                  <a:pt x="1485" y="1531"/>
                  <a:pt x="1486" y="1530"/>
                  <a:pt x="1486" y="1527"/>
                </a:cubicBezTo>
                <a:cubicBezTo>
                  <a:pt x="1486" y="1522"/>
                  <a:pt x="1489" y="1515"/>
                  <a:pt x="1489" y="1508"/>
                </a:cubicBezTo>
                <a:cubicBezTo>
                  <a:pt x="1489" y="1498"/>
                  <a:pt x="1483" y="1485"/>
                  <a:pt x="1489" y="1479"/>
                </a:cubicBezTo>
                <a:cubicBezTo>
                  <a:pt x="1493" y="1475"/>
                  <a:pt x="1498" y="1474"/>
                  <a:pt x="1502" y="1468"/>
                </a:cubicBezTo>
                <a:cubicBezTo>
                  <a:pt x="1504" y="1465"/>
                  <a:pt x="1506" y="1464"/>
                  <a:pt x="1508" y="1460"/>
                </a:cubicBezTo>
                <a:cubicBezTo>
                  <a:pt x="1519" y="1443"/>
                  <a:pt x="1536" y="1435"/>
                  <a:pt x="1536" y="1405"/>
                </a:cubicBezTo>
                <a:cubicBezTo>
                  <a:pt x="1536" y="1397"/>
                  <a:pt x="1534" y="1388"/>
                  <a:pt x="1526" y="1386"/>
                </a:cubicBezTo>
                <a:close/>
                <a:moveTo>
                  <a:pt x="1017" y="788"/>
                </a:moveTo>
                <a:cubicBezTo>
                  <a:pt x="1026" y="785"/>
                  <a:pt x="1045" y="780"/>
                  <a:pt x="1055" y="780"/>
                </a:cubicBezTo>
                <a:cubicBezTo>
                  <a:pt x="1055" y="795"/>
                  <a:pt x="1029" y="791"/>
                  <a:pt x="1018" y="791"/>
                </a:cubicBezTo>
                <a:cubicBezTo>
                  <a:pt x="1016" y="791"/>
                  <a:pt x="1016" y="792"/>
                  <a:pt x="1013" y="792"/>
                </a:cubicBezTo>
                <a:cubicBezTo>
                  <a:pt x="1013" y="793"/>
                  <a:pt x="1014" y="794"/>
                  <a:pt x="1014" y="795"/>
                </a:cubicBezTo>
                <a:cubicBezTo>
                  <a:pt x="1014" y="793"/>
                  <a:pt x="1012" y="793"/>
                  <a:pt x="1012" y="791"/>
                </a:cubicBezTo>
                <a:cubicBezTo>
                  <a:pt x="1012" y="789"/>
                  <a:pt x="1016" y="788"/>
                  <a:pt x="1017" y="788"/>
                </a:cubicBezTo>
                <a:close/>
                <a:moveTo>
                  <a:pt x="1017" y="802"/>
                </a:moveTo>
                <a:cubicBezTo>
                  <a:pt x="1015" y="802"/>
                  <a:pt x="1013" y="803"/>
                  <a:pt x="1011" y="805"/>
                </a:cubicBezTo>
                <a:cubicBezTo>
                  <a:pt x="1013" y="803"/>
                  <a:pt x="1015" y="802"/>
                  <a:pt x="1017" y="802"/>
                </a:cubicBezTo>
                <a:close/>
                <a:moveTo>
                  <a:pt x="1010" y="805"/>
                </a:moveTo>
                <a:cubicBezTo>
                  <a:pt x="1001" y="810"/>
                  <a:pt x="987" y="816"/>
                  <a:pt x="979" y="816"/>
                </a:cubicBezTo>
                <a:cubicBezTo>
                  <a:pt x="975" y="816"/>
                  <a:pt x="973" y="810"/>
                  <a:pt x="973" y="806"/>
                </a:cubicBezTo>
                <a:cubicBezTo>
                  <a:pt x="975" y="808"/>
                  <a:pt x="977" y="811"/>
                  <a:pt x="979" y="811"/>
                </a:cubicBezTo>
                <a:cubicBezTo>
                  <a:pt x="983" y="811"/>
                  <a:pt x="983" y="808"/>
                  <a:pt x="985" y="806"/>
                </a:cubicBezTo>
                <a:cubicBezTo>
                  <a:pt x="989" y="803"/>
                  <a:pt x="995" y="803"/>
                  <a:pt x="1000" y="803"/>
                </a:cubicBezTo>
                <a:cubicBezTo>
                  <a:pt x="1006" y="803"/>
                  <a:pt x="1008" y="806"/>
                  <a:pt x="1010" y="805"/>
                </a:cubicBezTo>
                <a:close/>
                <a:moveTo>
                  <a:pt x="901" y="721"/>
                </a:moveTo>
                <a:cubicBezTo>
                  <a:pt x="906" y="719"/>
                  <a:pt x="907" y="721"/>
                  <a:pt x="912" y="719"/>
                </a:cubicBezTo>
                <a:cubicBezTo>
                  <a:pt x="916" y="716"/>
                  <a:pt x="914" y="710"/>
                  <a:pt x="918" y="710"/>
                </a:cubicBezTo>
                <a:cubicBezTo>
                  <a:pt x="923" y="710"/>
                  <a:pt x="926" y="717"/>
                  <a:pt x="928" y="719"/>
                </a:cubicBezTo>
                <a:cubicBezTo>
                  <a:pt x="929" y="717"/>
                  <a:pt x="928" y="714"/>
                  <a:pt x="928" y="713"/>
                </a:cubicBezTo>
                <a:cubicBezTo>
                  <a:pt x="932" y="713"/>
                  <a:pt x="932" y="713"/>
                  <a:pt x="932" y="713"/>
                </a:cubicBezTo>
                <a:cubicBezTo>
                  <a:pt x="934" y="713"/>
                  <a:pt x="951" y="727"/>
                  <a:pt x="952" y="729"/>
                </a:cubicBezTo>
                <a:cubicBezTo>
                  <a:pt x="954" y="733"/>
                  <a:pt x="952" y="738"/>
                  <a:pt x="955" y="741"/>
                </a:cubicBezTo>
                <a:cubicBezTo>
                  <a:pt x="964" y="750"/>
                  <a:pt x="977" y="748"/>
                  <a:pt x="987" y="755"/>
                </a:cubicBezTo>
                <a:cubicBezTo>
                  <a:pt x="998" y="755"/>
                  <a:pt x="998" y="755"/>
                  <a:pt x="998" y="755"/>
                </a:cubicBezTo>
                <a:cubicBezTo>
                  <a:pt x="1003" y="758"/>
                  <a:pt x="1009" y="762"/>
                  <a:pt x="1009" y="768"/>
                </a:cubicBezTo>
                <a:cubicBezTo>
                  <a:pt x="1009" y="771"/>
                  <a:pt x="1007" y="773"/>
                  <a:pt x="1005" y="773"/>
                </a:cubicBezTo>
                <a:cubicBezTo>
                  <a:pt x="1000" y="773"/>
                  <a:pt x="995" y="768"/>
                  <a:pt x="993" y="766"/>
                </a:cubicBezTo>
                <a:cubicBezTo>
                  <a:pt x="992" y="772"/>
                  <a:pt x="988" y="792"/>
                  <a:pt x="982" y="792"/>
                </a:cubicBezTo>
                <a:cubicBezTo>
                  <a:pt x="978" y="789"/>
                  <a:pt x="978" y="786"/>
                  <a:pt x="977" y="779"/>
                </a:cubicBezTo>
                <a:cubicBezTo>
                  <a:pt x="973" y="781"/>
                  <a:pt x="973" y="782"/>
                  <a:pt x="968" y="782"/>
                </a:cubicBezTo>
                <a:cubicBezTo>
                  <a:pt x="970" y="777"/>
                  <a:pt x="973" y="773"/>
                  <a:pt x="973" y="767"/>
                </a:cubicBezTo>
                <a:cubicBezTo>
                  <a:pt x="973" y="762"/>
                  <a:pt x="958" y="755"/>
                  <a:pt x="955" y="755"/>
                </a:cubicBezTo>
                <a:cubicBezTo>
                  <a:pt x="948" y="755"/>
                  <a:pt x="955" y="765"/>
                  <a:pt x="940" y="766"/>
                </a:cubicBezTo>
                <a:cubicBezTo>
                  <a:pt x="936" y="766"/>
                  <a:pt x="936" y="778"/>
                  <a:pt x="936" y="783"/>
                </a:cubicBezTo>
                <a:cubicBezTo>
                  <a:pt x="936" y="783"/>
                  <a:pt x="936" y="791"/>
                  <a:pt x="936" y="796"/>
                </a:cubicBezTo>
                <a:cubicBezTo>
                  <a:pt x="936" y="802"/>
                  <a:pt x="934" y="814"/>
                  <a:pt x="928" y="814"/>
                </a:cubicBezTo>
                <a:cubicBezTo>
                  <a:pt x="923" y="814"/>
                  <a:pt x="918" y="810"/>
                  <a:pt x="918" y="806"/>
                </a:cubicBezTo>
                <a:cubicBezTo>
                  <a:pt x="918" y="795"/>
                  <a:pt x="921" y="774"/>
                  <a:pt x="928" y="766"/>
                </a:cubicBezTo>
                <a:cubicBezTo>
                  <a:pt x="924" y="766"/>
                  <a:pt x="923" y="769"/>
                  <a:pt x="919" y="771"/>
                </a:cubicBezTo>
                <a:cubicBezTo>
                  <a:pt x="919" y="763"/>
                  <a:pt x="936" y="752"/>
                  <a:pt x="945" y="752"/>
                </a:cubicBezTo>
                <a:cubicBezTo>
                  <a:pt x="948" y="752"/>
                  <a:pt x="957" y="754"/>
                  <a:pt x="963" y="752"/>
                </a:cubicBezTo>
                <a:cubicBezTo>
                  <a:pt x="963" y="747"/>
                  <a:pt x="963" y="747"/>
                  <a:pt x="963" y="747"/>
                </a:cubicBezTo>
                <a:cubicBezTo>
                  <a:pt x="954" y="747"/>
                  <a:pt x="949" y="742"/>
                  <a:pt x="940" y="742"/>
                </a:cubicBezTo>
                <a:cubicBezTo>
                  <a:pt x="935" y="742"/>
                  <a:pt x="934" y="746"/>
                  <a:pt x="928" y="746"/>
                </a:cubicBezTo>
                <a:cubicBezTo>
                  <a:pt x="925" y="746"/>
                  <a:pt x="922" y="744"/>
                  <a:pt x="921" y="741"/>
                </a:cubicBezTo>
                <a:cubicBezTo>
                  <a:pt x="913" y="741"/>
                  <a:pt x="913" y="741"/>
                  <a:pt x="913" y="741"/>
                </a:cubicBezTo>
                <a:cubicBezTo>
                  <a:pt x="915" y="738"/>
                  <a:pt x="918" y="736"/>
                  <a:pt x="918" y="731"/>
                </a:cubicBezTo>
                <a:cubicBezTo>
                  <a:pt x="912" y="732"/>
                  <a:pt x="904" y="740"/>
                  <a:pt x="900" y="740"/>
                </a:cubicBezTo>
                <a:cubicBezTo>
                  <a:pt x="896" y="740"/>
                  <a:pt x="896" y="745"/>
                  <a:pt x="889" y="745"/>
                </a:cubicBezTo>
                <a:cubicBezTo>
                  <a:pt x="886" y="745"/>
                  <a:pt x="885" y="744"/>
                  <a:pt x="883" y="741"/>
                </a:cubicBezTo>
                <a:cubicBezTo>
                  <a:pt x="880" y="741"/>
                  <a:pt x="878" y="742"/>
                  <a:pt x="876" y="744"/>
                </a:cubicBezTo>
                <a:cubicBezTo>
                  <a:pt x="870" y="744"/>
                  <a:pt x="870" y="744"/>
                  <a:pt x="870" y="744"/>
                </a:cubicBezTo>
                <a:cubicBezTo>
                  <a:pt x="879" y="732"/>
                  <a:pt x="890" y="728"/>
                  <a:pt x="901" y="721"/>
                </a:cubicBezTo>
                <a:close/>
                <a:moveTo>
                  <a:pt x="1084" y="1871"/>
                </a:moveTo>
                <a:cubicBezTo>
                  <a:pt x="1088" y="1871"/>
                  <a:pt x="1088" y="1871"/>
                  <a:pt x="1088" y="1871"/>
                </a:cubicBezTo>
                <a:cubicBezTo>
                  <a:pt x="1088" y="1858"/>
                  <a:pt x="1088" y="1858"/>
                  <a:pt x="1088" y="1858"/>
                </a:cubicBezTo>
                <a:cubicBezTo>
                  <a:pt x="1088" y="1857"/>
                  <a:pt x="1090" y="1856"/>
                  <a:pt x="1090" y="1854"/>
                </a:cubicBezTo>
                <a:cubicBezTo>
                  <a:pt x="1090" y="1851"/>
                  <a:pt x="1088" y="1847"/>
                  <a:pt x="1085" y="1847"/>
                </a:cubicBezTo>
                <a:cubicBezTo>
                  <a:pt x="1082" y="1847"/>
                  <a:pt x="1080" y="1860"/>
                  <a:pt x="1080" y="1860"/>
                </a:cubicBezTo>
                <a:cubicBezTo>
                  <a:pt x="1080" y="1860"/>
                  <a:pt x="1080" y="1863"/>
                  <a:pt x="1080" y="1865"/>
                </a:cubicBezTo>
                <a:cubicBezTo>
                  <a:pt x="1080" y="1867"/>
                  <a:pt x="1082" y="1870"/>
                  <a:pt x="1084" y="1871"/>
                </a:cubicBezTo>
                <a:close/>
                <a:moveTo>
                  <a:pt x="496" y="307"/>
                </a:moveTo>
                <a:cubicBezTo>
                  <a:pt x="497" y="309"/>
                  <a:pt x="500" y="315"/>
                  <a:pt x="502" y="315"/>
                </a:cubicBezTo>
                <a:cubicBezTo>
                  <a:pt x="504" y="315"/>
                  <a:pt x="505" y="319"/>
                  <a:pt x="508" y="319"/>
                </a:cubicBezTo>
                <a:cubicBezTo>
                  <a:pt x="511" y="319"/>
                  <a:pt x="539" y="309"/>
                  <a:pt x="539" y="306"/>
                </a:cubicBezTo>
                <a:cubicBezTo>
                  <a:pt x="539" y="296"/>
                  <a:pt x="557" y="279"/>
                  <a:pt x="569" y="275"/>
                </a:cubicBezTo>
                <a:cubicBezTo>
                  <a:pt x="573" y="274"/>
                  <a:pt x="595" y="271"/>
                  <a:pt x="595" y="266"/>
                </a:cubicBezTo>
                <a:cubicBezTo>
                  <a:pt x="595" y="257"/>
                  <a:pt x="575" y="249"/>
                  <a:pt x="567" y="249"/>
                </a:cubicBezTo>
                <a:cubicBezTo>
                  <a:pt x="561" y="249"/>
                  <a:pt x="556" y="254"/>
                  <a:pt x="553" y="250"/>
                </a:cubicBezTo>
                <a:cubicBezTo>
                  <a:pt x="544" y="249"/>
                  <a:pt x="540" y="244"/>
                  <a:pt x="531" y="242"/>
                </a:cubicBezTo>
                <a:cubicBezTo>
                  <a:pt x="524" y="240"/>
                  <a:pt x="520" y="245"/>
                  <a:pt x="515" y="245"/>
                </a:cubicBezTo>
                <a:cubicBezTo>
                  <a:pt x="505" y="245"/>
                  <a:pt x="501" y="241"/>
                  <a:pt x="490" y="245"/>
                </a:cubicBezTo>
                <a:cubicBezTo>
                  <a:pt x="491" y="249"/>
                  <a:pt x="496" y="256"/>
                  <a:pt x="496" y="259"/>
                </a:cubicBezTo>
                <a:cubicBezTo>
                  <a:pt x="496" y="274"/>
                  <a:pt x="476" y="285"/>
                  <a:pt x="476" y="299"/>
                </a:cubicBezTo>
                <a:cubicBezTo>
                  <a:pt x="476" y="304"/>
                  <a:pt x="492" y="302"/>
                  <a:pt x="496" y="307"/>
                </a:cubicBezTo>
                <a:close/>
                <a:moveTo>
                  <a:pt x="550" y="216"/>
                </a:moveTo>
                <a:cubicBezTo>
                  <a:pt x="550" y="219"/>
                  <a:pt x="554" y="221"/>
                  <a:pt x="557" y="221"/>
                </a:cubicBezTo>
                <a:cubicBezTo>
                  <a:pt x="563" y="221"/>
                  <a:pt x="569" y="212"/>
                  <a:pt x="569" y="206"/>
                </a:cubicBezTo>
                <a:cubicBezTo>
                  <a:pt x="565" y="206"/>
                  <a:pt x="550" y="209"/>
                  <a:pt x="550" y="216"/>
                </a:cubicBezTo>
                <a:close/>
                <a:moveTo>
                  <a:pt x="17" y="528"/>
                </a:moveTo>
                <a:cubicBezTo>
                  <a:pt x="14" y="528"/>
                  <a:pt x="13" y="527"/>
                  <a:pt x="11" y="531"/>
                </a:cubicBezTo>
                <a:cubicBezTo>
                  <a:pt x="5" y="531"/>
                  <a:pt x="5" y="531"/>
                  <a:pt x="5" y="531"/>
                </a:cubicBezTo>
                <a:cubicBezTo>
                  <a:pt x="6" y="532"/>
                  <a:pt x="8" y="534"/>
                  <a:pt x="10" y="535"/>
                </a:cubicBezTo>
                <a:cubicBezTo>
                  <a:pt x="23" y="535"/>
                  <a:pt x="23" y="535"/>
                  <a:pt x="23" y="535"/>
                </a:cubicBezTo>
                <a:cubicBezTo>
                  <a:pt x="22" y="531"/>
                  <a:pt x="22" y="528"/>
                  <a:pt x="17" y="528"/>
                </a:cubicBezTo>
                <a:close/>
                <a:moveTo>
                  <a:pt x="595" y="200"/>
                </a:moveTo>
                <a:cubicBezTo>
                  <a:pt x="594" y="200"/>
                  <a:pt x="594" y="200"/>
                  <a:pt x="594" y="200"/>
                </a:cubicBezTo>
                <a:cubicBezTo>
                  <a:pt x="591" y="200"/>
                  <a:pt x="587" y="202"/>
                  <a:pt x="586" y="205"/>
                </a:cubicBezTo>
                <a:cubicBezTo>
                  <a:pt x="587" y="206"/>
                  <a:pt x="588" y="206"/>
                  <a:pt x="590" y="207"/>
                </a:cubicBezTo>
                <a:cubicBezTo>
                  <a:pt x="589" y="206"/>
                  <a:pt x="588" y="206"/>
                  <a:pt x="588" y="206"/>
                </a:cubicBezTo>
                <a:cubicBezTo>
                  <a:pt x="588" y="206"/>
                  <a:pt x="584" y="206"/>
                  <a:pt x="581" y="206"/>
                </a:cubicBezTo>
                <a:cubicBezTo>
                  <a:pt x="581" y="212"/>
                  <a:pt x="581" y="212"/>
                  <a:pt x="581" y="212"/>
                </a:cubicBezTo>
                <a:cubicBezTo>
                  <a:pt x="582" y="213"/>
                  <a:pt x="584" y="213"/>
                  <a:pt x="585" y="214"/>
                </a:cubicBezTo>
                <a:cubicBezTo>
                  <a:pt x="584" y="214"/>
                  <a:pt x="582" y="214"/>
                  <a:pt x="581" y="214"/>
                </a:cubicBezTo>
                <a:cubicBezTo>
                  <a:pt x="577" y="214"/>
                  <a:pt x="575" y="217"/>
                  <a:pt x="571" y="218"/>
                </a:cubicBezTo>
                <a:cubicBezTo>
                  <a:pt x="572" y="221"/>
                  <a:pt x="571" y="220"/>
                  <a:pt x="571" y="224"/>
                </a:cubicBezTo>
                <a:cubicBezTo>
                  <a:pt x="571" y="227"/>
                  <a:pt x="573" y="230"/>
                  <a:pt x="577" y="230"/>
                </a:cubicBezTo>
                <a:cubicBezTo>
                  <a:pt x="580" y="230"/>
                  <a:pt x="586" y="233"/>
                  <a:pt x="591" y="233"/>
                </a:cubicBezTo>
                <a:cubicBezTo>
                  <a:pt x="596" y="233"/>
                  <a:pt x="601" y="231"/>
                  <a:pt x="608" y="230"/>
                </a:cubicBezTo>
                <a:cubicBezTo>
                  <a:pt x="608" y="227"/>
                  <a:pt x="610" y="225"/>
                  <a:pt x="612" y="225"/>
                </a:cubicBezTo>
                <a:cubicBezTo>
                  <a:pt x="613" y="229"/>
                  <a:pt x="617" y="231"/>
                  <a:pt x="619" y="234"/>
                </a:cubicBezTo>
                <a:cubicBezTo>
                  <a:pt x="614" y="234"/>
                  <a:pt x="608" y="233"/>
                  <a:pt x="608" y="239"/>
                </a:cubicBezTo>
                <a:cubicBezTo>
                  <a:pt x="608" y="241"/>
                  <a:pt x="614" y="245"/>
                  <a:pt x="619" y="245"/>
                </a:cubicBezTo>
                <a:cubicBezTo>
                  <a:pt x="629" y="245"/>
                  <a:pt x="638" y="242"/>
                  <a:pt x="646" y="239"/>
                </a:cubicBezTo>
                <a:cubicBezTo>
                  <a:pt x="647" y="238"/>
                  <a:pt x="673" y="233"/>
                  <a:pt x="673" y="232"/>
                </a:cubicBezTo>
                <a:cubicBezTo>
                  <a:pt x="673" y="231"/>
                  <a:pt x="697" y="234"/>
                  <a:pt x="699" y="233"/>
                </a:cubicBezTo>
                <a:cubicBezTo>
                  <a:pt x="703" y="231"/>
                  <a:pt x="713" y="219"/>
                  <a:pt x="713" y="214"/>
                </a:cubicBezTo>
                <a:cubicBezTo>
                  <a:pt x="713" y="209"/>
                  <a:pt x="708" y="204"/>
                  <a:pt x="703" y="204"/>
                </a:cubicBezTo>
                <a:cubicBezTo>
                  <a:pt x="698" y="204"/>
                  <a:pt x="696" y="208"/>
                  <a:pt x="692" y="208"/>
                </a:cubicBezTo>
                <a:cubicBezTo>
                  <a:pt x="685" y="208"/>
                  <a:pt x="677" y="199"/>
                  <a:pt x="677" y="193"/>
                </a:cubicBezTo>
                <a:cubicBezTo>
                  <a:pt x="677" y="193"/>
                  <a:pt x="676" y="191"/>
                  <a:pt x="677" y="188"/>
                </a:cubicBezTo>
                <a:cubicBezTo>
                  <a:pt x="674" y="188"/>
                  <a:pt x="672" y="187"/>
                  <a:pt x="669" y="185"/>
                </a:cubicBezTo>
                <a:cubicBezTo>
                  <a:pt x="665" y="188"/>
                  <a:pt x="655" y="192"/>
                  <a:pt x="655" y="198"/>
                </a:cubicBezTo>
                <a:cubicBezTo>
                  <a:pt x="655" y="202"/>
                  <a:pt x="662" y="204"/>
                  <a:pt x="665" y="204"/>
                </a:cubicBezTo>
                <a:cubicBezTo>
                  <a:pt x="665" y="210"/>
                  <a:pt x="665" y="210"/>
                  <a:pt x="665" y="210"/>
                </a:cubicBezTo>
                <a:cubicBezTo>
                  <a:pt x="664" y="210"/>
                  <a:pt x="661" y="210"/>
                  <a:pt x="661" y="211"/>
                </a:cubicBezTo>
                <a:cubicBezTo>
                  <a:pt x="662" y="212"/>
                  <a:pt x="664" y="212"/>
                  <a:pt x="669" y="212"/>
                </a:cubicBezTo>
                <a:cubicBezTo>
                  <a:pt x="667" y="216"/>
                  <a:pt x="665" y="218"/>
                  <a:pt x="660" y="218"/>
                </a:cubicBezTo>
                <a:cubicBezTo>
                  <a:pt x="642" y="218"/>
                  <a:pt x="634" y="202"/>
                  <a:pt x="621" y="202"/>
                </a:cubicBezTo>
                <a:cubicBezTo>
                  <a:pt x="612" y="202"/>
                  <a:pt x="612" y="202"/>
                  <a:pt x="612" y="202"/>
                </a:cubicBezTo>
                <a:cubicBezTo>
                  <a:pt x="612" y="197"/>
                  <a:pt x="607" y="196"/>
                  <a:pt x="605" y="196"/>
                </a:cubicBezTo>
                <a:cubicBezTo>
                  <a:pt x="601" y="196"/>
                  <a:pt x="599" y="195"/>
                  <a:pt x="592" y="196"/>
                </a:cubicBezTo>
                <a:cubicBezTo>
                  <a:pt x="592" y="198"/>
                  <a:pt x="593" y="199"/>
                  <a:pt x="595" y="200"/>
                </a:cubicBezTo>
                <a:close/>
                <a:moveTo>
                  <a:pt x="606" y="209"/>
                </a:moveTo>
                <a:cubicBezTo>
                  <a:pt x="605" y="209"/>
                  <a:pt x="602" y="209"/>
                  <a:pt x="600" y="208"/>
                </a:cubicBezTo>
                <a:cubicBezTo>
                  <a:pt x="602" y="208"/>
                  <a:pt x="604" y="209"/>
                  <a:pt x="606" y="209"/>
                </a:cubicBezTo>
                <a:close/>
                <a:moveTo>
                  <a:pt x="599" y="218"/>
                </a:moveTo>
                <a:cubicBezTo>
                  <a:pt x="598" y="218"/>
                  <a:pt x="597" y="217"/>
                  <a:pt x="595" y="217"/>
                </a:cubicBezTo>
                <a:cubicBezTo>
                  <a:pt x="597" y="217"/>
                  <a:pt x="598" y="218"/>
                  <a:pt x="599" y="218"/>
                </a:cubicBezTo>
                <a:close/>
                <a:moveTo>
                  <a:pt x="521" y="206"/>
                </a:moveTo>
                <a:cubicBezTo>
                  <a:pt x="525" y="206"/>
                  <a:pt x="527" y="209"/>
                  <a:pt x="532" y="206"/>
                </a:cubicBezTo>
                <a:cubicBezTo>
                  <a:pt x="533" y="208"/>
                  <a:pt x="536" y="212"/>
                  <a:pt x="539" y="212"/>
                </a:cubicBezTo>
                <a:cubicBezTo>
                  <a:pt x="543" y="212"/>
                  <a:pt x="547" y="208"/>
                  <a:pt x="548" y="204"/>
                </a:cubicBezTo>
                <a:cubicBezTo>
                  <a:pt x="554" y="204"/>
                  <a:pt x="561" y="198"/>
                  <a:pt x="561" y="191"/>
                </a:cubicBezTo>
                <a:cubicBezTo>
                  <a:pt x="565" y="193"/>
                  <a:pt x="565" y="202"/>
                  <a:pt x="571" y="202"/>
                </a:cubicBezTo>
                <a:cubicBezTo>
                  <a:pt x="589" y="189"/>
                  <a:pt x="589" y="189"/>
                  <a:pt x="589" y="189"/>
                </a:cubicBezTo>
                <a:cubicBezTo>
                  <a:pt x="589" y="186"/>
                  <a:pt x="586" y="185"/>
                  <a:pt x="586" y="181"/>
                </a:cubicBezTo>
                <a:cubicBezTo>
                  <a:pt x="588" y="180"/>
                  <a:pt x="591" y="178"/>
                  <a:pt x="591" y="175"/>
                </a:cubicBezTo>
                <a:cubicBezTo>
                  <a:pt x="591" y="167"/>
                  <a:pt x="567" y="174"/>
                  <a:pt x="567" y="174"/>
                </a:cubicBezTo>
                <a:cubicBezTo>
                  <a:pt x="563" y="174"/>
                  <a:pt x="563" y="173"/>
                  <a:pt x="559" y="173"/>
                </a:cubicBezTo>
                <a:cubicBezTo>
                  <a:pt x="548" y="173"/>
                  <a:pt x="546" y="184"/>
                  <a:pt x="538" y="188"/>
                </a:cubicBezTo>
                <a:cubicBezTo>
                  <a:pt x="531" y="192"/>
                  <a:pt x="525" y="193"/>
                  <a:pt x="519" y="196"/>
                </a:cubicBezTo>
                <a:cubicBezTo>
                  <a:pt x="517" y="197"/>
                  <a:pt x="510" y="203"/>
                  <a:pt x="510" y="204"/>
                </a:cubicBezTo>
                <a:cubicBezTo>
                  <a:pt x="510" y="205"/>
                  <a:pt x="513" y="207"/>
                  <a:pt x="514" y="210"/>
                </a:cubicBezTo>
                <a:cubicBezTo>
                  <a:pt x="517" y="209"/>
                  <a:pt x="518" y="206"/>
                  <a:pt x="521" y="206"/>
                </a:cubicBezTo>
                <a:close/>
                <a:moveTo>
                  <a:pt x="131" y="1088"/>
                </a:moveTo>
                <a:cubicBezTo>
                  <a:pt x="133" y="1089"/>
                  <a:pt x="133" y="1092"/>
                  <a:pt x="135" y="1092"/>
                </a:cubicBezTo>
                <a:cubicBezTo>
                  <a:pt x="136" y="1092"/>
                  <a:pt x="137" y="1091"/>
                  <a:pt x="137" y="1091"/>
                </a:cubicBezTo>
                <a:cubicBezTo>
                  <a:pt x="136" y="1090"/>
                  <a:pt x="134" y="1088"/>
                  <a:pt x="131" y="1088"/>
                </a:cubicBezTo>
                <a:close/>
                <a:moveTo>
                  <a:pt x="97" y="1070"/>
                </a:moveTo>
                <a:cubicBezTo>
                  <a:pt x="97" y="1071"/>
                  <a:pt x="96" y="1072"/>
                  <a:pt x="95" y="1072"/>
                </a:cubicBezTo>
                <a:cubicBezTo>
                  <a:pt x="95" y="1073"/>
                  <a:pt x="97" y="1075"/>
                  <a:pt x="98" y="1075"/>
                </a:cubicBezTo>
                <a:cubicBezTo>
                  <a:pt x="101" y="1075"/>
                  <a:pt x="101" y="1075"/>
                  <a:pt x="101" y="1075"/>
                </a:cubicBezTo>
                <a:cubicBezTo>
                  <a:pt x="101" y="1074"/>
                  <a:pt x="101" y="1073"/>
                  <a:pt x="101" y="1072"/>
                </a:cubicBezTo>
                <a:cubicBezTo>
                  <a:pt x="99" y="1072"/>
                  <a:pt x="98" y="1071"/>
                  <a:pt x="97" y="1070"/>
                </a:cubicBezTo>
                <a:close/>
                <a:moveTo>
                  <a:pt x="139" y="1107"/>
                </a:moveTo>
                <a:cubicBezTo>
                  <a:pt x="139" y="1109"/>
                  <a:pt x="140" y="1110"/>
                  <a:pt x="142" y="1110"/>
                </a:cubicBezTo>
                <a:cubicBezTo>
                  <a:pt x="144" y="1110"/>
                  <a:pt x="146" y="1109"/>
                  <a:pt x="149" y="1108"/>
                </a:cubicBezTo>
                <a:cubicBezTo>
                  <a:pt x="149" y="1105"/>
                  <a:pt x="149" y="1105"/>
                  <a:pt x="149" y="1105"/>
                </a:cubicBezTo>
                <a:cubicBezTo>
                  <a:pt x="147" y="1103"/>
                  <a:pt x="144" y="1102"/>
                  <a:pt x="139" y="1102"/>
                </a:cubicBezTo>
                <a:cubicBezTo>
                  <a:pt x="140" y="1104"/>
                  <a:pt x="139" y="1105"/>
                  <a:pt x="139" y="1107"/>
                </a:cubicBezTo>
                <a:close/>
                <a:moveTo>
                  <a:pt x="123" y="1087"/>
                </a:moveTo>
                <a:cubicBezTo>
                  <a:pt x="125" y="1087"/>
                  <a:pt x="127" y="1085"/>
                  <a:pt x="129" y="1084"/>
                </a:cubicBezTo>
                <a:cubicBezTo>
                  <a:pt x="121" y="1084"/>
                  <a:pt x="121" y="1084"/>
                  <a:pt x="121" y="1084"/>
                </a:cubicBezTo>
                <a:cubicBezTo>
                  <a:pt x="121" y="1085"/>
                  <a:pt x="122" y="1087"/>
                  <a:pt x="123" y="1087"/>
                </a:cubicBezTo>
                <a:close/>
                <a:moveTo>
                  <a:pt x="114" y="1080"/>
                </a:moveTo>
                <a:cubicBezTo>
                  <a:pt x="114" y="1080"/>
                  <a:pt x="112" y="1080"/>
                  <a:pt x="112" y="1080"/>
                </a:cubicBezTo>
                <a:cubicBezTo>
                  <a:pt x="112" y="1080"/>
                  <a:pt x="114" y="1083"/>
                  <a:pt x="115" y="1083"/>
                </a:cubicBezTo>
                <a:cubicBezTo>
                  <a:pt x="116" y="1083"/>
                  <a:pt x="117" y="1082"/>
                  <a:pt x="117" y="1081"/>
                </a:cubicBezTo>
                <a:cubicBezTo>
                  <a:pt x="117" y="1079"/>
                  <a:pt x="117" y="1079"/>
                  <a:pt x="117" y="1079"/>
                </a:cubicBezTo>
                <a:cubicBezTo>
                  <a:pt x="116" y="1079"/>
                  <a:pt x="115" y="1079"/>
                  <a:pt x="114" y="1080"/>
                </a:cubicBezTo>
                <a:close/>
                <a:moveTo>
                  <a:pt x="376" y="579"/>
                </a:moveTo>
                <a:cubicBezTo>
                  <a:pt x="375" y="580"/>
                  <a:pt x="372" y="581"/>
                  <a:pt x="372" y="579"/>
                </a:cubicBezTo>
                <a:cubicBezTo>
                  <a:pt x="370" y="573"/>
                  <a:pt x="372" y="573"/>
                  <a:pt x="372" y="562"/>
                </a:cubicBezTo>
                <a:cubicBezTo>
                  <a:pt x="366" y="566"/>
                  <a:pt x="370" y="562"/>
                  <a:pt x="363" y="562"/>
                </a:cubicBezTo>
                <a:cubicBezTo>
                  <a:pt x="361" y="562"/>
                  <a:pt x="358" y="563"/>
                  <a:pt x="358" y="566"/>
                </a:cubicBezTo>
                <a:cubicBezTo>
                  <a:pt x="358" y="573"/>
                  <a:pt x="363" y="578"/>
                  <a:pt x="369" y="579"/>
                </a:cubicBezTo>
                <a:cubicBezTo>
                  <a:pt x="369" y="585"/>
                  <a:pt x="370" y="590"/>
                  <a:pt x="375" y="595"/>
                </a:cubicBezTo>
                <a:cubicBezTo>
                  <a:pt x="379" y="591"/>
                  <a:pt x="375" y="585"/>
                  <a:pt x="376" y="579"/>
                </a:cubicBezTo>
                <a:close/>
                <a:moveTo>
                  <a:pt x="1027" y="355"/>
                </a:moveTo>
                <a:cubicBezTo>
                  <a:pt x="1022" y="355"/>
                  <a:pt x="1013" y="364"/>
                  <a:pt x="1018" y="364"/>
                </a:cubicBezTo>
                <a:cubicBezTo>
                  <a:pt x="1022" y="364"/>
                  <a:pt x="1026" y="360"/>
                  <a:pt x="1027" y="355"/>
                </a:cubicBezTo>
                <a:close/>
                <a:moveTo>
                  <a:pt x="2738" y="272"/>
                </a:moveTo>
                <a:cubicBezTo>
                  <a:pt x="2743" y="272"/>
                  <a:pt x="2752" y="270"/>
                  <a:pt x="2754" y="268"/>
                </a:cubicBezTo>
                <a:cubicBezTo>
                  <a:pt x="2750" y="265"/>
                  <a:pt x="2749" y="260"/>
                  <a:pt x="2744" y="260"/>
                </a:cubicBezTo>
                <a:cubicBezTo>
                  <a:pt x="2741" y="260"/>
                  <a:pt x="2738" y="265"/>
                  <a:pt x="2738" y="268"/>
                </a:cubicBezTo>
                <a:cubicBezTo>
                  <a:pt x="2738" y="270"/>
                  <a:pt x="2737" y="272"/>
                  <a:pt x="2738" y="272"/>
                </a:cubicBezTo>
                <a:close/>
                <a:moveTo>
                  <a:pt x="2990" y="97"/>
                </a:moveTo>
                <a:cubicBezTo>
                  <a:pt x="2988" y="97"/>
                  <a:pt x="2979" y="97"/>
                  <a:pt x="2979" y="101"/>
                </a:cubicBezTo>
                <a:cubicBezTo>
                  <a:pt x="2979" y="105"/>
                  <a:pt x="2985" y="111"/>
                  <a:pt x="2987" y="111"/>
                </a:cubicBezTo>
                <a:cubicBezTo>
                  <a:pt x="2992" y="111"/>
                  <a:pt x="3006" y="110"/>
                  <a:pt x="3007" y="103"/>
                </a:cubicBezTo>
                <a:cubicBezTo>
                  <a:pt x="3004" y="102"/>
                  <a:pt x="2992" y="97"/>
                  <a:pt x="2990" y="97"/>
                </a:cubicBezTo>
                <a:close/>
                <a:moveTo>
                  <a:pt x="2985" y="72"/>
                </a:moveTo>
                <a:cubicBezTo>
                  <a:pt x="2984" y="68"/>
                  <a:pt x="2984" y="68"/>
                  <a:pt x="2984" y="68"/>
                </a:cubicBezTo>
                <a:cubicBezTo>
                  <a:pt x="2969" y="68"/>
                  <a:pt x="2969" y="68"/>
                  <a:pt x="2969" y="68"/>
                </a:cubicBezTo>
                <a:cubicBezTo>
                  <a:pt x="2972" y="74"/>
                  <a:pt x="2979" y="73"/>
                  <a:pt x="2985" y="72"/>
                </a:cubicBezTo>
                <a:close/>
                <a:moveTo>
                  <a:pt x="2605" y="333"/>
                </a:moveTo>
                <a:cubicBezTo>
                  <a:pt x="2605" y="338"/>
                  <a:pt x="2614" y="343"/>
                  <a:pt x="2619" y="343"/>
                </a:cubicBezTo>
                <a:cubicBezTo>
                  <a:pt x="2619" y="343"/>
                  <a:pt x="2625" y="344"/>
                  <a:pt x="2625" y="341"/>
                </a:cubicBezTo>
                <a:cubicBezTo>
                  <a:pt x="2625" y="333"/>
                  <a:pt x="2605" y="325"/>
                  <a:pt x="2605" y="333"/>
                </a:cubicBezTo>
                <a:close/>
                <a:moveTo>
                  <a:pt x="2638" y="91"/>
                </a:moveTo>
                <a:cubicBezTo>
                  <a:pt x="2636" y="86"/>
                  <a:pt x="2636" y="86"/>
                  <a:pt x="2636" y="86"/>
                </a:cubicBezTo>
                <a:cubicBezTo>
                  <a:pt x="2639" y="86"/>
                  <a:pt x="2643" y="88"/>
                  <a:pt x="2646" y="84"/>
                </a:cubicBezTo>
                <a:cubicBezTo>
                  <a:pt x="2646" y="82"/>
                  <a:pt x="2646" y="81"/>
                  <a:pt x="2646" y="78"/>
                </a:cubicBezTo>
                <a:cubicBezTo>
                  <a:pt x="2642" y="79"/>
                  <a:pt x="2635" y="78"/>
                  <a:pt x="2633" y="78"/>
                </a:cubicBezTo>
                <a:cubicBezTo>
                  <a:pt x="2633" y="78"/>
                  <a:pt x="2636" y="77"/>
                  <a:pt x="2637" y="75"/>
                </a:cubicBezTo>
                <a:cubicBezTo>
                  <a:pt x="2623" y="75"/>
                  <a:pt x="2623" y="75"/>
                  <a:pt x="2623" y="75"/>
                </a:cubicBezTo>
                <a:cubicBezTo>
                  <a:pt x="2623" y="75"/>
                  <a:pt x="2623" y="77"/>
                  <a:pt x="2623" y="80"/>
                </a:cubicBezTo>
                <a:cubicBezTo>
                  <a:pt x="2618" y="81"/>
                  <a:pt x="2615" y="85"/>
                  <a:pt x="2615" y="91"/>
                </a:cubicBezTo>
                <a:cubicBezTo>
                  <a:pt x="2615" y="93"/>
                  <a:pt x="2635" y="92"/>
                  <a:pt x="2638" y="91"/>
                </a:cubicBezTo>
                <a:close/>
                <a:moveTo>
                  <a:pt x="2593" y="324"/>
                </a:moveTo>
                <a:cubicBezTo>
                  <a:pt x="2593" y="324"/>
                  <a:pt x="2593" y="324"/>
                  <a:pt x="2593" y="324"/>
                </a:cubicBezTo>
                <a:cubicBezTo>
                  <a:pt x="2593" y="324"/>
                  <a:pt x="2594" y="325"/>
                  <a:pt x="2594" y="325"/>
                </a:cubicBezTo>
                <a:lnTo>
                  <a:pt x="2593" y="324"/>
                </a:lnTo>
                <a:close/>
                <a:moveTo>
                  <a:pt x="2593" y="82"/>
                </a:moveTo>
                <a:cubicBezTo>
                  <a:pt x="2597" y="82"/>
                  <a:pt x="2602" y="83"/>
                  <a:pt x="2605" y="80"/>
                </a:cubicBezTo>
                <a:cubicBezTo>
                  <a:pt x="2596" y="77"/>
                  <a:pt x="2593" y="76"/>
                  <a:pt x="2582" y="74"/>
                </a:cubicBezTo>
                <a:cubicBezTo>
                  <a:pt x="2586" y="70"/>
                  <a:pt x="2594" y="68"/>
                  <a:pt x="2601" y="64"/>
                </a:cubicBezTo>
                <a:cubicBezTo>
                  <a:pt x="2601" y="62"/>
                  <a:pt x="2603" y="60"/>
                  <a:pt x="2604" y="58"/>
                </a:cubicBezTo>
                <a:cubicBezTo>
                  <a:pt x="2604" y="57"/>
                  <a:pt x="2604" y="53"/>
                  <a:pt x="2603" y="53"/>
                </a:cubicBezTo>
                <a:cubicBezTo>
                  <a:pt x="2599" y="53"/>
                  <a:pt x="2597" y="57"/>
                  <a:pt x="2596" y="60"/>
                </a:cubicBezTo>
                <a:cubicBezTo>
                  <a:pt x="2584" y="60"/>
                  <a:pt x="2584" y="68"/>
                  <a:pt x="2572" y="68"/>
                </a:cubicBezTo>
                <a:cubicBezTo>
                  <a:pt x="2572" y="74"/>
                  <a:pt x="2572" y="74"/>
                  <a:pt x="2572" y="74"/>
                </a:cubicBezTo>
                <a:cubicBezTo>
                  <a:pt x="2576" y="71"/>
                  <a:pt x="2574" y="73"/>
                  <a:pt x="2579" y="75"/>
                </a:cubicBezTo>
                <a:cubicBezTo>
                  <a:pt x="2562" y="75"/>
                  <a:pt x="2562" y="75"/>
                  <a:pt x="2562" y="75"/>
                </a:cubicBezTo>
                <a:cubicBezTo>
                  <a:pt x="2560" y="76"/>
                  <a:pt x="2559" y="77"/>
                  <a:pt x="2556" y="79"/>
                </a:cubicBezTo>
                <a:cubicBezTo>
                  <a:pt x="2557" y="79"/>
                  <a:pt x="2574" y="87"/>
                  <a:pt x="2577" y="87"/>
                </a:cubicBezTo>
                <a:cubicBezTo>
                  <a:pt x="2582" y="87"/>
                  <a:pt x="2588" y="82"/>
                  <a:pt x="2593" y="82"/>
                </a:cubicBezTo>
                <a:close/>
                <a:moveTo>
                  <a:pt x="2531" y="309"/>
                </a:moveTo>
                <a:cubicBezTo>
                  <a:pt x="2531" y="309"/>
                  <a:pt x="2542" y="309"/>
                  <a:pt x="2543" y="309"/>
                </a:cubicBezTo>
                <a:cubicBezTo>
                  <a:pt x="2550" y="311"/>
                  <a:pt x="2547" y="317"/>
                  <a:pt x="2550" y="323"/>
                </a:cubicBezTo>
                <a:cubicBezTo>
                  <a:pt x="2550" y="325"/>
                  <a:pt x="2557" y="323"/>
                  <a:pt x="2560" y="323"/>
                </a:cubicBezTo>
                <a:cubicBezTo>
                  <a:pt x="2561" y="323"/>
                  <a:pt x="2562" y="326"/>
                  <a:pt x="2563" y="326"/>
                </a:cubicBezTo>
                <a:cubicBezTo>
                  <a:pt x="2594" y="326"/>
                  <a:pt x="2594" y="326"/>
                  <a:pt x="2594" y="326"/>
                </a:cubicBezTo>
                <a:cubicBezTo>
                  <a:pt x="2594" y="325"/>
                  <a:pt x="2593" y="325"/>
                  <a:pt x="2593" y="324"/>
                </a:cubicBezTo>
                <a:cubicBezTo>
                  <a:pt x="2584" y="316"/>
                  <a:pt x="2571" y="312"/>
                  <a:pt x="2571" y="298"/>
                </a:cubicBezTo>
                <a:cubicBezTo>
                  <a:pt x="2571" y="272"/>
                  <a:pt x="2599" y="244"/>
                  <a:pt x="2619" y="239"/>
                </a:cubicBezTo>
                <a:cubicBezTo>
                  <a:pt x="2627" y="237"/>
                  <a:pt x="2629" y="228"/>
                  <a:pt x="2639" y="228"/>
                </a:cubicBezTo>
                <a:cubicBezTo>
                  <a:pt x="2644" y="228"/>
                  <a:pt x="2645" y="220"/>
                  <a:pt x="2648" y="219"/>
                </a:cubicBezTo>
                <a:cubicBezTo>
                  <a:pt x="2661" y="212"/>
                  <a:pt x="2671" y="215"/>
                  <a:pt x="2685" y="208"/>
                </a:cubicBezTo>
                <a:cubicBezTo>
                  <a:pt x="2696" y="204"/>
                  <a:pt x="2727" y="201"/>
                  <a:pt x="2727" y="187"/>
                </a:cubicBezTo>
                <a:cubicBezTo>
                  <a:pt x="2727" y="183"/>
                  <a:pt x="2715" y="177"/>
                  <a:pt x="2711" y="177"/>
                </a:cubicBezTo>
                <a:cubicBezTo>
                  <a:pt x="2690" y="177"/>
                  <a:pt x="2671" y="200"/>
                  <a:pt x="2650" y="200"/>
                </a:cubicBezTo>
                <a:cubicBezTo>
                  <a:pt x="2645" y="200"/>
                  <a:pt x="2642" y="195"/>
                  <a:pt x="2638" y="195"/>
                </a:cubicBezTo>
                <a:cubicBezTo>
                  <a:pt x="2630" y="195"/>
                  <a:pt x="2630" y="200"/>
                  <a:pt x="2625" y="200"/>
                </a:cubicBezTo>
                <a:cubicBezTo>
                  <a:pt x="2610" y="200"/>
                  <a:pt x="2598" y="220"/>
                  <a:pt x="2588" y="220"/>
                </a:cubicBezTo>
                <a:cubicBezTo>
                  <a:pt x="2582" y="220"/>
                  <a:pt x="2578" y="223"/>
                  <a:pt x="2572" y="223"/>
                </a:cubicBezTo>
                <a:cubicBezTo>
                  <a:pt x="2569" y="223"/>
                  <a:pt x="2568" y="225"/>
                  <a:pt x="2568" y="227"/>
                </a:cubicBezTo>
                <a:cubicBezTo>
                  <a:pt x="2568" y="229"/>
                  <a:pt x="2571" y="231"/>
                  <a:pt x="2571" y="234"/>
                </a:cubicBezTo>
                <a:cubicBezTo>
                  <a:pt x="2571" y="245"/>
                  <a:pt x="2550" y="251"/>
                  <a:pt x="2550" y="258"/>
                </a:cubicBezTo>
                <a:cubicBezTo>
                  <a:pt x="2550" y="261"/>
                  <a:pt x="2555" y="262"/>
                  <a:pt x="2556" y="267"/>
                </a:cubicBezTo>
                <a:cubicBezTo>
                  <a:pt x="2549" y="269"/>
                  <a:pt x="2536" y="272"/>
                  <a:pt x="2536" y="279"/>
                </a:cubicBezTo>
                <a:cubicBezTo>
                  <a:pt x="2536" y="283"/>
                  <a:pt x="2536" y="285"/>
                  <a:pt x="2536" y="285"/>
                </a:cubicBezTo>
                <a:cubicBezTo>
                  <a:pt x="2536" y="292"/>
                  <a:pt x="2524" y="291"/>
                  <a:pt x="2524" y="301"/>
                </a:cubicBezTo>
                <a:cubicBezTo>
                  <a:pt x="2524" y="306"/>
                  <a:pt x="2531" y="309"/>
                  <a:pt x="2531" y="309"/>
                </a:cubicBezTo>
                <a:close/>
                <a:moveTo>
                  <a:pt x="2595" y="90"/>
                </a:moveTo>
                <a:cubicBezTo>
                  <a:pt x="2591" y="90"/>
                  <a:pt x="2575" y="92"/>
                  <a:pt x="2575" y="98"/>
                </a:cubicBezTo>
                <a:cubicBezTo>
                  <a:pt x="2575" y="100"/>
                  <a:pt x="2577" y="101"/>
                  <a:pt x="2579" y="101"/>
                </a:cubicBezTo>
                <a:cubicBezTo>
                  <a:pt x="2582" y="101"/>
                  <a:pt x="2584" y="101"/>
                  <a:pt x="2585" y="97"/>
                </a:cubicBezTo>
                <a:cubicBezTo>
                  <a:pt x="2587" y="97"/>
                  <a:pt x="2590" y="101"/>
                  <a:pt x="2593" y="101"/>
                </a:cubicBezTo>
                <a:cubicBezTo>
                  <a:pt x="2599" y="101"/>
                  <a:pt x="2598" y="95"/>
                  <a:pt x="2606" y="95"/>
                </a:cubicBezTo>
                <a:cubicBezTo>
                  <a:pt x="2604" y="92"/>
                  <a:pt x="2600" y="90"/>
                  <a:pt x="2595" y="90"/>
                </a:cubicBezTo>
                <a:close/>
                <a:moveTo>
                  <a:pt x="2590" y="321"/>
                </a:moveTo>
                <a:cubicBezTo>
                  <a:pt x="2593" y="324"/>
                  <a:pt x="2593" y="324"/>
                  <a:pt x="2593" y="324"/>
                </a:cubicBezTo>
                <a:cubicBezTo>
                  <a:pt x="2592" y="323"/>
                  <a:pt x="2591" y="322"/>
                  <a:pt x="2590" y="321"/>
                </a:cubicBezTo>
                <a:close/>
                <a:moveTo>
                  <a:pt x="3034" y="182"/>
                </a:moveTo>
                <a:cubicBezTo>
                  <a:pt x="3039" y="182"/>
                  <a:pt x="3041" y="180"/>
                  <a:pt x="3042" y="174"/>
                </a:cubicBezTo>
                <a:cubicBezTo>
                  <a:pt x="3036" y="174"/>
                  <a:pt x="3036" y="174"/>
                  <a:pt x="3036" y="174"/>
                </a:cubicBezTo>
                <a:cubicBezTo>
                  <a:pt x="3035" y="175"/>
                  <a:pt x="3033" y="177"/>
                  <a:pt x="3030" y="178"/>
                </a:cubicBezTo>
                <a:cubicBezTo>
                  <a:pt x="3030" y="180"/>
                  <a:pt x="3032" y="182"/>
                  <a:pt x="3034" y="182"/>
                </a:cubicBezTo>
                <a:close/>
                <a:moveTo>
                  <a:pt x="3657" y="229"/>
                </a:moveTo>
                <a:cubicBezTo>
                  <a:pt x="3663" y="229"/>
                  <a:pt x="3675" y="227"/>
                  <a:pt x="3675" y="223"/>
                </a:cubicBezTo>
                <a:cubicBezTo>
                  <a:pt x="3675" y="221"/>
                  <a:pt x="3673" y="219"/>
                  <a:pt x="3671" y="219"/>
                </a:cubicBezTo>
                <a:cubicBezTo>
                  <a:pt x="3669" y="219"/>
                  <a:pt x="3627" y="213"/>
                  <a:pt x="3623" y="210"/>
                </a:cubicBezTo>
                <a:cubicBezTo>
                  <a:pt x="3627" y="214"/>
                  <a:pt x="3627" y="214"/>
                  <a:pt x="3627" y="214"/>
                </a:cubicBezTo>
                <a:cubicBezTo>
                  <a:pt x="3627" y="224"/>
                  <a:pt x="3646" y="229"/>
                  <a:pt x="3657" y="229"/>
                </a:cubicBezTo>
                <a:close/>
                <a:moveTo>
                  <a:pt x="3576" y="264"/>
                </a:moveTo>
                <a:cubicBezTo>
                  <a:pt x="3588" y="264"/>
                  <a:pt x="3588" y="264"/>
                  <a:pt x="3588" y="264"/>
                </a:cubicBezTo>
                <a:cubicBezTo>
                  <a:pt x="3588" y="255"/>
                  <a:pt x="3580" y="248"/>
                  <a:pt x="3569" y="248"/>
                </a:cubicBezTo>
                <a:cubicBezTo>
                  <a:pt x="3560" y="248"/>
                  <a:pt x="3555" y="254"/>
                  <a:pt x="3550" y="260"/>
                </a:cubicBezTo>
                <a:cubicBezTo>
                  <a:pt x="3552" y="258"/>
                  <a:pt x="3552" y="258"/>
                  <a:pt x="3552" y="258"/>
                </a:cubicBezTo>
                <a:cubicBezTo>
                  <a:pt x="3560" y="261"/>
                  <a:pt x="3569" y="260"/>
                  <a:pt x="3576" y="264"/>
                </a:cubicBezTo>
                <a:close/>
                <a:moveTo>
                  <a:pt x="3535" y="230"/>
                </a:moveTo>
                <a:cubicBezTo>
                  <a:pt x="3539" y="230"/>
                  <a:pt x="3541" y="226"/>
                  <a:pt x="3544" y="224"/>
                </a:cubicBezTo>
                <a:cubicBezTo>
                  <a:pt x="3546" y="226"/>
                  <a:pt x="3548" y="228"/>
                  <a:pt x="3551" y="228"/>
                </a:cubicBezTo>
                <a:cubicBezTo>
                  <a:pt x="3555" y="228"/>
                  <a:pt x="3558" y="225"/>
                  <a:pt x="3560" y="225"/>
                </a:cubicBezTo>
                <a:cubicBezTo>
                  <a:pt x="3563" y="225"/>
                  <a:pt x="3565" y="222"/>
                  <a:pt x="3568" y="222"/>
                </a:cubicBezTo>
                <a:cubicBezTo>
                  <a:pt x="3571" y="222"/>
                  <a:pt x="3573" y="226"/>
                  <a:pt x="3575" y="226"/>
                </a:cubicBezTo>
                <a:cubicBezTo>
                  <a:pt x="3580" y="226"/>
                  <a:pt x="3582" y="222"/>
                  <a:pt x="3586" y="222"/>
                </a:cubicBezTo>
                <a:cubicBezTo>
                  <a:pt x="3597" y="222"/>
                  <a:pt x="3597" y="222"/>
                  <a:pt x="3597" y="222"/>
                </a:cubicBezTo>
                <a:cubicBezTo>
                  <a:pt x="3597" y="219"/>
                  <a:pt x="3602" y="214"/>
                  <a:pt x="3604" y="208"/>
                </a:cubicBezTo>
                <a:cubicBezTo>
                  <a:pt x="3595" y="206"/>
                  <a:pt x="3571" y="197"/>
                  <a:pt x="3564" y="197"/>
                </a:cubicBezTo>
                <a:cubicBezTo>
                  <a:pt x="3559" y="197"/>
                  <a:pt x="3557" y="202"/>
                  <a:pt x="3557" y="208"/>
                </a:cubicBezTo>
                <a:cubicBezTo>
                  <a:pt x="3546" y="208"/>
                  <a:pt x="3545" y="195"/>
                  <a:pt x="3533" y="195"/>
                </a:cubicBezTo>
                <a:cubicBezTo>
                  <a:pt x="3524" y="195"/>
                  <a:pt x="3515" y="202"/>
                  <a:pt x="3515" y="212"/>
                </a:cubicBezTo>
                <a:cubicBezTo>
                  <a:pt x="3515" y="221"/>
                  <a:pt x="3524" y="230"/>
                  <a:pt x="3535" y="230"/>
                </a:cubicBezTo>
                <a:close/>
                <a:moveTo>
                  <a:pt x="3882" y="342"/>
                </a:moveTo>
                <a:cubicBezTo>
                  <a:pt x="3884" y="342"/>
                  <a:pt x="3887" y="340"/>
                  <a:pt x="3887" y="338"/>
                </a:cubicBezTo>
                <a:cubicBezTo>
                  <a:pt x="3887" y="336"/>
                  <a:pt x="3884" y="335"/>
                  <a:pt x="3884" y="333"/>
                </a:cubicBezTo>
                <a:cubicBezTo>
                  <a:pt x="3870" y="333"/>
                  <a:pt x="3870" y="333"/>
                  <a:pt x="3870" y="333"/>
                </a:cubicBezTo>
                <a:cubicBezTo>
                  <a:pt x="3873" y="338"/>
                  <a:pt x="3877" y="342"/>
                  <a:pt x="3882" y="342"/>
                </a:cubicBezTo>
                <a:close/>
                <a:moveTo>
                  <a:pt x="3997" y="317"/>
                </a:moveTo>
                <a:cubicBezTo>
                  <a:pt x="4002" y="317"/>
                  <a:pt x="4034" y="315"/>
                  <a:pt x="4034" y="310"/>
                </a:cubicBezTo>
                <a:cubicBezTo>
                  <a:pt x="4034" y="304"/>
                  <a:pt x="4018" y="300"/>
                  <a:pt x="4012" y="300"/>
                </a:cubicBezTo>
                <a:cubicBezTo>
                  <a:pt x="4005" y="300"/>
                  <a:pt x="3993" y="307"/>
                  <a:pt x="3993" y="313"/>
                </a:cubicBezTo>
                <a:cubicBezTo>
                  <a:pt x="3993" y="315"/>
                  <a:pt x="3995" y="317"/>
                  <a:pt x="3997" y="317"/>
                </a:cubicBezTo>
                <a:close/>
                <a:moveTo>
                  <a:pt x="3169" y="153"/>
                </a:moveTo>
                <a:cubicBezTo>
                  <a:pt x="3172" y="153"/>
                  <a:pt x="3174" y="150"/>
                  <a:pt x="3174" y="147"/>
                </a:cubicBezTo>
                <a:cubicBezTo>
                  <a:pt x="3170" y="148"/>
                  <a:pt x="3169" y="146"/>
                  <a:pt x="3161" y="148"/>
                </a:cubicBezTo>
                <a:cubicBezTo>
                  <a:pt x="3162" y="150"/>
                  <a:pt x="3164" y="153"/>
                  <a:pt x="3169" y="153"/>
                </a:cubicBezTo>
                <a:close/>
                <a:moveTo>
                  <a:pt x="3560" y="243"/>
                </a:moveTo>
                <a:cubicBezTo>
                  <a:pt x="3560" y="237"/>
                  <a:pt x="3549" y="236"/>
                  <a:pt x="3549" y="243"/>
                </a:cubicBezTo>
                <a:cubicBezTo>
                  <a:pt x="3549" y="247"/>
                  <a:pt x="3550" y="248"/>
                  <a:pt x="3554" y="248"/>
                </a:cubicBezTo>
                <a:cubicBezTo>
                  <a:pt x="3557" y="248"/>
                  <a:pt x="3560" y="246"/>
                  <a:pt x="3560" y="243"/>
                </a:cubicBezTo>
                <a:close/>
                <a:moveTo>
                  <a:pt x="3078" y="150"/>
                </a:moveTo>
                <a:cubicBezTo>
                  <a:pt x="3078" y="154"/>
                  <a:pt x="3079" y="156"/>
                  <a:pt x="3084" y="156"/>
                </a:cubicBezTo>
                <a:cubicBezTo>
                  <a:pt x="3105" y="150"/>
                  <a:pt x="3105" y="150"/>
                  <a:pt x="3105" y="150"/>
                </a:cubicBezTo>
                <a:cubicBezTo>
                  <a:pt x="3105" y="150"/>
                  <a:pt x="3118" y="148"/>
                  <a:pt x="3119" y="148"/>
                </a:cubicBezTo>
                <a:cubicBezTo>
                  <a:pt x="3127" y="149"/>
                  <a:pt x="3148" y="147"/>
                  <a:pt x="3148" y="137"/>
                </a:cubicBezTo>
                <a:cubicBezTo>
                  <a:pt x="3148" y="132"/>
                  <a:pt x="3131" y="121"/>
                  <a:pt x="3125" y="121"/>
                </a:cubicBezTo>
                <a:cubicBezTo>
                  <a:pt x="3123" y="121"/>
                  <a:pt x="3121" y="124"/>
                  <a:pt x="3118" y="125"/>
                </a:cubicBezTo>
                <a:cubicBezTo>
                  <a:pt x="3121" y="122"/>
                  <a:pt x="3119" y="122"/>
                  <a:pt x="3119" y="116"/>
                </a:cubicBezTo>
                <a:cubicBezTo>
                  <a:pt x="3118" y="116"/>
                  <a:pt x="3118" y="116"/>
                  <a:pt x="3114" y="116"/>
                </a:cubicBezTo>
                <a:cubicBezTo>
                  <a:pt x="3098" y="116"/>
                  <a:pt x="3094" y="131"/>
                  <a:pt x="3085" y="141"/>
                </a:cubicBezTo>
                <a:cubicBezTo>
                  <a:pt x="3082" y="143"/>
                  <a:pt x="3078" y="143"/>
                  <a:pt x="3078" y="150"/>
                </a:cubicBezTo>
                <a:close/>
                <a:moveTo>
                  <a:pt x="3035" y="100"/>
                </a:moveTo>
                <a:cubicBezTo>
                  <a:pt x="3022" y="104"/>
                  <a:pt x="3018" y="108"/>
                  <a:pt x="3005" y="113"/>
                </a:cubicBezTo>
                <a:cubicBezTo>
                  <a:pt x="3011" y="116"/>
                  <a:pt x="3021" y="127"/>
                  <a:pt x="3026" y="127"/>
                </a:cubicBezTo>
                <a:cubicBezTo>
                  <a:pt x="3041" y="127"/>
                  <a:pt x="3054" y="135"/>
                  <a:pt x="3071" y="135"/>
                </a:cubicBezTo>
                <a:cubicBezTo>
                  <a:pt x="3075" y="135"/>
                  <a:pt x="3080" y="132"/>
                  <a:pt x="3080" y="128"/>
                </a:cubicBezTo>
                <a:cubicBezTo>
                  <a:pt x="3080" y="126"/>
                  <a:pt x="3076" y="124"/>
                  <a:pt x="3073" y="124"/>
                </a:cubicBezTo>
                <a:cubicBezTo>
                  <a:pt x="3076" y="123"/>
                  <a:pt x="3082" y="122"/>
                  <a:pt x="3082" y="118"/>
                </a:cubicBezTo>
                <a:cubicBezTo>
                  <a:pt x="3082" y="114"/>
                  <a:pt x="3081" y="113"/>
                  <a:pt x="3085" y="110"/>
                </a:cubicBezTo>
                <a:cubicBezTo>
                  <a:pt x="3080" y="105"/>
                  <a:pt x="3080" y="102"/>
                  <a:pt x="3071" y="102"/>
                </a:cubicBezTo>
                <a:cubicBezTo>
                  <a:pt x="3063" y="102"/>
                  <a:pt x="3063" y="102"/>
                  <a:pt x="3063" y="102"/>
                </a:cubicBezTo>
                <a:cubicBezTo>
                  <a:pt x="3058" y="102"/>
                  <a:pt x="3056" y="98"/>
                  <a:pt x="3051" y="98"/>
                </a:cubicBezTo>
                <a:cubicBezTo>
                  <a:pt x="3048" y="98"/>
                  <a:pt x="3047" y="97"/>
                  <a:pt x="3043" y="98"/>
                </a:cubicBezTo>
                <a:cubicBezTo>
                  <a:pt x="3046" y="96"/>
                  <a:pt x="3050" y="93"/>
                  <a:pt x="3050" y="91"/>
                </a:cubicBezTo>
                <a:cubicBezTo>
                  <a:pt x="3050" y="89"/>
                  <a:pt x="3051" y="88"/>
                  <a:pt x="3050" y="83"/>
                </a:cubicBezTo>
                <a:cubicBezTo>
                  <a:pt x="3052" y="83"/>
                  <a:pt x="3051" y="84"/>
                  <a:pt x="3055" y="82"/>
                </a:cubicBezTo>
                <a:cubicBezTo>
                  <a:pt x="3049" y="77"/>
                  <a:pt x="3042" y="66"/>
                  <a:pt x="3031" y="66"/>
                </a:cubicBezTo>
                <a:cubicBezTo>
                  <a:pt x="3011" y="66"/>
                  <a:pt x="3005" y="86"/>
                  <a:pt x="2988" y="90"/>
                </a:cubicBezTo>
                <a:cubicBezTo>
                  <a:pt x="2999" y="96"/>
                  <a:pt x="3007" y="99"/>
                  <a:pt x="3018" y="99"/>
                </a:cubicBezTo>
                <a:cubicBezTo>
                  <a:pt x="3020" y="99"/>
                  <a:pt x="3031" y="100"/>
                  <a:pt x="3035" y="100"/>
                </a:cubicBezTo>
                <a:close/>
                <a:moveTo>
                  <a:pt x="3496" y="214"/>
                </a:moveTo>
                <a:cubicBezTo>
                  <a:pt x="3499" y="214"/>
                  <a:pt x="3500" y="211"/>
                  <a:pt x="3500" y="208"/>
                </a:cubicBezTo>
                <a:cubicBezTo>
                  <a:pt x="3500" y="208"/>
                  <a:pt x="3500" y="208"/>
                  <a:pt x="3500" y="208"/>
                </a:cubicBezTo>
                <a:cubicBezTo>
                  <a:pt x="3500" y="208"/>
                  <a:pt x="3500" y="208"/>
                  <a:pt x="3500" y="208"/>
                </a:cubicBezTo>
                <a:cubicBezTo>
                  <a:pt x="3500" y="208"/>
                  <a:pt x="3500" y="208"/>
                  <a:pt x="3500" y="208"/>
                </a:cubicBezTo>
                <a:cubicBezTo>
                  <a:pt x="3500" y="208"/>
                  <a:pt x="3500" y="208"/>
                  <a:pt x="3500" y="208"/>
                </a:cubicBezTo>
                <a:cubicBezTo>
                  <a:pt x="3496" y="204"/>
                  <a:pt x="3496" y="204"/>
                  <a:pt x="3496" y="204"/>
                </a:cubicBezTo>
                <a:cubicBezTo>
                  <a:pt x="3495" y="206"/>
                  <a:pt x="3493" y="208"/>
                  <a:pt x="3493" y="210"/>
                </a:cubicBezTo>
                <a:cubicBezTo>
                  <a:pt x="3493" y="213"/>
                  <a:pt x="3494" y="214"/>
                  <a:pt x="3496" y="214"/>
                </a:cubicBezTo>
                <a:close/>
                <a:moveTo>
                  <a:pt x="2660" y="81"/>
                </a:moveTo>
                <a:cubicBezTo>
                  <a:pt x="2663" y="81"/>
                  <a:pt x="2678" y="77"/>
                  <a:pt x="2681" y="75"/>
                </a:cubicBezTo>
                <a:cubicBezTo>
                  <a:pt x="2676" y="62"/>
                  <a:pt x="2676" y="62"/>
                  <a:pt x="2676" y="62"/>
                </a:cubicBezTo>
                <a:cubicBezTo>
                  <a:pt x="2670" y="62"/>
                  <a:pt x="2653" y="69"/>
                  <a:pt x="2653" y="75"/>
                </a:cubicBezTo>
                <a:cubicBezTo>
                  <a:pt x="2653" y="79"/>
                  <a:pt x="2655" y="81"/>
                  <a:pt x="2660" y="81"/>
                </a:cubicBezTo>
                <a:close/>
                <a:moveTo>
                  <a:pt x="1028" y="471"/>
                </a:moveTo>
                <a:cubicBezTo>
                  <a:pt x="1032" y="474"/>
                  <a:pt x="1033" y="474"/>
                  <a:pt x="1037" y="471"/>
                </a:cubicBezTo>
                <a:cubicBezTo>
                  <a:pt x="1032" y="468"/>
                  <a:pt x="1032" y="465"/>
                  <a:pt x="1028" y="471"/>
                </a:cubicBezTo>
                <a:close/>
                <a:moveTo>
                  <a:pt x="1066" y="388"/>
                </a:moveTo>
                <a:cubicBezTo>
                  <a:pt x="1066" y="375"/>
                  <a:pt x="1041" y="372"/>
                  <a:pt x="1041" y="388"/>
                </a:cubicBezTo>
                <a:cubicBezTo>
                  <a:pt x="1041" y="393"/>
                  <a:pt x="1045" y="397"/>
                  <a:pt x="1051" y="397"/>
                </a:cubicBezTo>
                <a:cubicBezTo>
                  <a:pt x="1056" y="397"/>
                  <a:pt x="1066" y="393"/>
                  <a:pt x="1066" y="388"/>
                </a:cubicBezTo>
                <a:close/>
                <a:moveTo>
                  <a:pt x="886" y="62"/>
                </a:moveTo>
                <a:cubicBezTo>
                  <a:pt x="898" y="62"/>
                  <a:pt x="898" y="62"/>
                  <a:pt x="898" y="62"/>
                </a:cubicBezTo>
                <a:cubicBezTo>
                  <a:pt x="893" y="63"/>
                  <a:pt x="891" y="64"/>
                  <a:pt x="887" y="68"/>
                </a:cubicBezTo>
                <a:cubicBezTo>
                  <a:pt x="887" y="69"/>
                  <a:pt x="892" y="72"/>
                  <a:pt x="894" y="72"/>
                </a:cubicBezTo>
                <a:cubicBezTo>
                  <a:pt x="902" y="72"/>
                  <a:pt x="902" y="64"/>
                  <a:pt x="910" y="64"/>
                </a:cubicBezTo>
                <a:cubicBezTo>
                  <a:pt x="913" y="64"/>
                  <a:pt x="915" y="64"/>
                  <a:pt x="918" y="65"/>
                </a:cubicBezTo>
                <a:cubicBezTo>
                  <a:pt x="908" y="68"/>
                  <a:pt x="898" y="67"/>
                  <a:pt x="893" y="78"/>
                </a:cubicBezTo>
                <a:cubicBezTo>
                  <a:pt x="896" y="77"/>
                  <a:pt x="904" y="78"/>
                  <a:pt x="912" y="78"/>
                </a:cubicBezTo>
                <a:cubicBezTo>
                  <a:pt x="907" y="78"/>
                  <a:pt x="904" y="80"/>
                  <a:pt x="901" y="82"/>
                </a:cubicBezTo>
                <a:cubicBezTo>
                  <a:pt x="904" y="86"/>
                  <a:pt x="915" y="91"/>
                  <a:pt x="923" y="91"/>
                </a:cubicBezTo>
                <a:cubicBezTo>
                  <a:pt x="927" y="91"/>
                  <a:pt x="930" y="89"/>
                  <a:pt x="932" y="87"/>
                </a:cubicBezTo>
                <a:cubicBezTo>
                  <a:pt x="938" y="87"/>
                  <a:pt x="938" y="87"/>
                  <a:pt x="938" y="87"/>
                </a:cubicBezTo>
                <a:cubicBezTo>
                  <a:pt x="935" y="92"/>
                  <a:pt x="946" y="95"/>
                  <a:pt x="954" y="95"/>
                </a:cubicBezTo>
                <a:cubicBezTo>
                  <a:pt x="957" y="95"/>
                  <a:pt x="959" y="91"/>
                  <a:pt x="962" y="91"/>
                </a:cubicBezTo>
                <a:cubicBezTo>
                  <a:pt x="966" y="91"/>
                  <a:pt x="968" y="94"/>
                  <a:pt x="976" y="94"/>
                </a:cubicBezTo>
                <a:cubicBezTo>
                  <a:pt x="989" y="94"/>
                  <a:pt x="998" y="91"/>
                  <a:pt x="1007" y="85"/>
                </a:cubicBezTo>
                <a:cubicBezTo>
                  <a:pt x="1013" y="85"/>
                  <a:pt x="1013" y="85"/>
                  <a:pt x="1013" y="85"/>
                </a:cubicBezTo>
                <a:cubicBezTo>
                  <a:pt x="1008" y="91"/>
                  <a:pt x="1001" y="93"/>
                  <a:pt x="993" y="96"/>
                </a:cubicBezTo>
                <a:cubicBezTo>
                  <a:pt x="973" y="96"/>
                  <a:pt x="973" y="96"/>
                  <a:pt x="973" y="96"/>
                </a:cubicBezTo>
                <a:cubicBezTo>
                  <a:pt x="972" y="97"/>
                  <a:pt x="970" y="98"/>
                  <a:pt x="970" y="100"/>
                </a:cubicBezTo>
                <a:cubicBezTo>
                  <a:pt x="970" y="103"/>
                  <a:pt x="983" y="111"/>
                  <a:pt x="985" y="113"/>
                </a:cubicBezTo>
                <a:cubicBezTo>
                  <a:pt x="974" y="114"/>
                  <a:pt x="970" y="102"/>
                  <a:pt x="960" y="99"/>
                </a:cubicBezTo>
                <a:cubicBezTo>
                  <a:pt x="952" y="96"/>
                  <a:pt x="943" y="98"/>
                  <a:pt x="938" y="98"/>
                </a:cubicBezTo>
                <a:cubicBezTo>
                  <a:pt x="936" y="98"/>
                  <a:pt x="934" y="97"/>
                  <a:pt x="932" y="98"/>
                </a:cubicBezTo>
                <a:cubicBezTo>
                  <a:pt x="933" y="101"/>
                  <a:pt x="934" y="103"/>
                  <a:pt x="938" y="103"/>
                </a:cubicBezTo>
                <a:cubicBezTo>
                  <a:pt x="934" y="103"/>
                  <a:pt x="928" y="102"/>
                  <a:pt x="928" y="106"/>
                </a:cubicBezTo>
                <a:cubicBezTo>
                  <a:pt x="928" y="113"/>
                  <a:pt x="956" y="113"/>
                  <a:pt x="956" y="126"/>
                </a:cubicBezTo>
                <a:cubicBezTo>
                  <a:pt x="956" y="138"/>
                  <a:pt x="944" y="134"/>
                  <a:pt x="934" y="137"/>
                </a:cubicBezTo>
                <a:cubicBezTo>
                  <a:pt x="928" y="139"/>
                  <a:pt x="925" y="144"/>
                  <a:pt x="921" y="151"/>
                </a:cubicBezTo>
                <a:cubicBezTo>
                  <a:pt x="921" y="156"/>
                  <a:pt x="921" y="156"/>
                  <a:pt x="921" y="156"/>
                </a:cubicBezTo>
                <a:cubicBezTo>
                  <a:pt x="928" y="156"/>
                  <a:pt x="928" y="156"/>
                  <a:pt x="928" y="156"/>
                </a:cubicBezTo>
                <a:cubicBezTo>
                  <a:pt x="929" y="154"/>
                  <a:pt x="929" y="154"/>
                  <a:pt x="932" y="153"/>
                </a:cubicBezTo>
                <a:cubicBezTo>
                  <a:pt x="938" y="153"/>
                  <a:pt x="938" y="153"/>
                  <a:pt x="938" y="153"/>
                </a:cubicBezTo>
                <a:cubicBezTo>
                  <a:pt x="938" y="163"/>
                  <a:pt x="950" y="167"/>
                  <a:pt x="956" y="173"/>
                </a:cubicBezTo>
                <a:cubicBezTo>
                  <a:pt x="949" y="173"/>
                  <a:pt x="949" y="173"/>
                  <a:pt x="949" y="173"/>
                </a:cubicBezTo>
                <a:cubicBezTo>
                  <a:pt x="941" y="169"/>
                  <a:pt x="936" y="162"/>
                  <a:pt x="923" y="162"/>
                </a:cubicBezTo>
                <a:cubicBezTo>
                  <a:pt x="919" y="162"/>
                  <a:pt x="913" y="160"/>
                  <a:pt x="913" y="166"/>
                </a:cubicBezTo>
                <a:cubicBezTo>
                  <a:pt x="913" y="173"/>
                  <a:pt x="922" y="174"/>
                  <a:pt x="927" y="178"/>
                </a:cubicBezTo>
                <a:cubicBezTo>
                  <a:pt x="918" y="184"/>
                  <a:pt x="897" y="178"/>
                  <a:pt x="897" y="194"/>
                </a:cubicBezTo>
                <a:cubicBezTo>
                  <a:pt x="897" y="195"/>
                  <a:pt x="898" y="197"/>
                  <a:pt x="901" y="197"/>
                </a:cubicBezTo>
                <a:cubicBezTo>
                  <a:pt x="903" y="197"/>
                  <a:pt x="905" y="195"/>
                  <a:pt x="906" y="193"/>
                </a:cubicBezTo>
                <a:cubicBezTo>
                  <a:pt x="920" y="198"/>
                  <a:pt x="931" y="201"/>
                  <a:pt x="945" y="201"/>
                </a:cubicBezTo>
                <a:cubicBezTo>
                  <a:pt x="951" y="201"/>
                  <a:pt x="953" y="197"/>
                  <a:pt x="957" y="197"/>
                </a:cubicBezTo>
                <a:cubicBezTo>
                  <a:pt x="987" y="197"/>
                  <a:pt x="987" y="197"/>
                  <a:pt x="987" y="197"/>
                </a:cubicBezTo>
                <a:cubicBezTo>
                  <a:pt x="995" y="197"/>
                  <a:pt x="991" y="204"/>
                  <a:pt x="1000" y="204"/>
                </a:cubicBezTo>
                <a:cubicBezTo>
                  <a:pt x="1010" y="204"/>
                  <a:pt x="1033" y="196"/>
                  <a:pt x="1033" y="189"/>
                </a:cubicBezTo>
                <a:cubicBezTo>
                  <a:pt x="1033" y="186"/>
                  <a:pt x="1028" y="186"/>
                  <a:pt x="1027" y="186"/>
                </a:cubicBezTo>
                <a:cubicBezTo>
                  <a:pt x="1017" y="186"/>
                  <a:pt x="1017" y="186"/>
                  <a:pt x="1017" y="186"/>
                </a:cubicBezTo>
                <a:cubicBezTo>
                  <a:pt x="1017" y="172"/>
                  <a:pt x="1034" y="180"/>
                  <a:pt x="1034" y="167"/>
                </a:cubicBezTo>
                <a:cubicBezTo>
                  <a:pt x="1034" y="165"/>
                  <a:pt x="1032" y="164"/>
                  <a:pt x="1031" y="161"/>
                </a:cubicBezTo>
                <a:cubicBezTo>
                  <a:pt x="1034" y="161"/>
                  <a:pt x="1034" y="161"/>
                  <a:pt x="1051" y="161"/>
                </a:cubicBezTo>
                <a:cubicBezTo>
                  <a:pt x="1058" y="156"/>
                  <a:pt x="1061" y="146"/>
                  <a:pt x="1069" y="142"/>
                </a:cubicBezTo>
                <a:cubicBezTo>
                  <a:pt x="1067" y="137"/>
                  <a:pt x="1063" y="135"/>
                  <a:pt x="1058" y="133"/>
                </a:cubicBezTo>
                <a:cubicBezTo>
                  <a:pt x="1065" y="133"/>
                  <a:pt x="1070" y="134"/>
                  <a:pt x="1069" y="125"/>
                </a:cubicBezTo>
                <a:cubicBezTo>
                  <a:pt x="1058" y="125"/>
                  <a:pt x="1058" y="125"/>
                  <a:pt x="1058" y="125"/>
                </a:cubicBezTo>
                <a:cubicBezTo>
                  <a:pt x="1065" y="120"/>
                  <a:pt x="1075" y="119"/>
                  <a:pt x="1084" y="116"/>
                </a:cubicBezTo>
                <a:cubicBezTo>
                  <a:pt x="1090" y="114"/>
                  <a:pt x="1099" y="119"/>
                  <a:pt x="1105" y="115"/>
                </a:cubicBezTo>
                <a:cubicBezTo>
                  <a:pt x="1117" y="106"/>
                  <a:pt x="1126" y="90"/>
                  <a:pt x="1142" y="85"/>
                </a:cubicBezTo>
                <a:cubicBezTo>
                  <a:pt x="1157" y="80"/>
                  <a:pt x="1180" y="74"/>
                  <a:pt x="1189" y="65"/>
                </a:cubicBezTo>
                <a:cubicBezTo>
                  <a:pt x="1179" y="64"/>
                  <a:pt x="1163" y="68"/>
                  <a:pt x="1159" y="64"/>
                </a:cubicBezTo>
                <a:cubicBezTo>
                  <a:pt x="1180" y="53"/>
                  <a:pt x="1200" y="60"/>
                  <a:pt x="1216" y="48"/>
                </a:cubicBezTo>
                <a:cubicBezTo>
                  <a:pt x="1219" y="46"/>
                  <a:pt x="1226" y="47"/>
                  <a:pt x="1226" y="42"/>
                </a:cubicBezTo>
                <a:cubicBezTo>
                  <a:pt x="1226" y="35"/>
                  <a:pt x="1205" y="37"/>
                  <a:pt x="1200" y="32"/>
                </a:cubicBezTo>
                <a:cubicBezTo>
                  <a:pt x="1198" y="30"/>
                  <a:pt x="1198" y="26"/>
                  <a:pt x="1193" y="25"/>
                </a:cubicBezTo>
                <a:cubicBezTo>
                  <a:pt x="1190" y="24"/>
                  <a:pt x="1189" y="23"/>
                  <a:pt x="1186" y="22"/>
                </a:cubicBezTo>
                <a:cubicBezTo>
                  <a:pt x="1153" y="31"/>
                  <a:pt x="1153" y="31"/>
                  <a:pt x="1153" y="31"/>
                </a:cubicBezTo>
                <a:cubicBezTo>
                  <a:pt x="1157" y="30"/>
                  <a:pt x="1158" y="30"/>
                  <a:pt x="1161" y="27"/>
                </a:cubicBezTo>
                <a:cubicBezTo>
                  <a:pt x="1153" y="19"/>
                  <a:pt x="1118" y="20"/>
                  <a:pt x="1108" y="20"/>
                </a:cubicBezTo>
                <a:cubicBezTo>
                  <a:pt x="1097" y="20"/>
                  <a:pt x="1097" y="20"/>
                  <a:pt x="1097" y="20"/>
                </a:cubicBezTo>
                <a:cubicBezTo>
                  <a:pt x="1093" y="20"/>
                  <a:pt x="1091" y="17"/>
                  <a:pt x="1084" y="17"/>
                </a:cubicBezTo>
                <a:cubicBezTo>
                  <a:pt x="1079" y="17"/>
                  <a:pt x="1077" y="24"/>
                  <a:pt x="1071" y="24"/>
                </a:cubicBezTo>
                <a:cubicBezTo>
                  <a:pt x="1065" y="24"/>
                  <a:pt x="1063" y="19"/>
                  <a:pt x="1056" y="19"/>
                </a:cubicBezTo>
                <a:cubicBezTo>
                  <a:pt x="1054" y="19"/>
                  <a:pt x="1052" y="20"/>
                  <a:pt x="1051" y="22"/>
                </a:cubicBezTo>
                <a:cubicBezTo>
                  <a:pt x="1005" y="22"/>
                  <a:pt x="1005" y="22"/>
                  <a:pt x="1005" y="22"/>
                </a:cubicBezTo>
                <a:cubicBezTo>
                  <a:pt x="1000" y="22"/>
                  <a:pt x="997" y="23"/>
                  <a:pt x="995" y="27"/>
                </a:cubicBezTo>
                <a:cubicBezTo>
                  <a:pt x="990" y="32"/>
                  <a:pt x="994" y="28"/>
                  <a:pt x="987" y="28"/>
                </a:cubicBezTo>
                <a:cubicBezTo>
                  <a:pt x="975" y="28"/>
                  <a:pt x="970" y="36"/>
                  <a:pt x="967" y="46"/>
                </a:cubicBezTo>
                <a:cubicBezTo>
                  <a:pt x="963" y="45"/>
                  <a:pt x="947" y="37"/>
                  <a:pt x="940" y="37"/>
                </a:cubicBezTo>
                <a:cubicBezTo>
                  <a:pt x="931" y="37"/>
                  <a:pt x="936" y="46"/>
                  <a:pt x="923" y="46"/>
                </a:cubicBezTo>
                <a:cubicBezTo>
                  <a:pt x="923" y="48"/>
                  <a:pt x="922" y="49"/>
                  <a:pt x="920" y="49"/>
                </a:cubicBezTo>
                <a:cubicBezTo>
                  <a:pt x="911" y="49"/>
                  <a:pt x="911" y="49"/>
                  <a:pt x="911" y="49"/>
                </a:cubicBezTo>
                <a:cubicBezTo>
                  <a:pt x="900" y="49"/>
                  <a:pt x="873" y="54"/>
                  <a:pt x="871" y="64"/>
                </a:cubicBezTo>
                <a:cubicBezTo>
                  <a:pt x="880" y="64"/>
                  <a:pt x="880" y="64"/>
                  <a:pt x="880" y="64"/>
                </a:cubicBezTo>
                <a:cubicBezTo>
                  <a:pt x="881" y="64"/>
                  <a:pt x="883" y="62"/>
                  <a:pt x="886" y="62"/>
                </a:cubicBezTo>
                <a:close/>
                <a:moveTo>
                  <a:pt x="2510" y="91"/>
                </a:moveTo>
                <a:cubicBezTo>
                  <a:pt x="2509" y="92"/>
                  <a:pt x="2508" y="92"/>
                  <a:pt x="2507" y="92"/>
                </a:cubicBezTo>
                <a:cubicBezTo>
                  <a:pt x="2507" y="94"/>
                  <a:pt x="2507" y="94"/>
                  <a:pt x="2507" y="94"/>
                </a:cubicBezTo>
                <a:lnTo>
                  <a:pt x="2510" y="91"/>
                </a:lnTo>
                <a:close/>
                <a:moveTo>
                  <a:pt x="1084" y="385"/>
                </a:moveTo>
                <a:cubicBezTo>
                  <a:pt x="1082" y="384"/>
                  <a:pt x="1079" y="379"/>
                  <a:pt x="1076" y="379"/>
                </a:cubicBezTo>
                <a:cubicBezTo>
                  <a:pt x="1075" y="379"/>
                  <a:pt x="1070" y="382"/>
                  <a:pt x="1070" y="383"/>
                </a:cubicBezTo>
                <a:cubicBezTo>
                  <a:pt x="1070" y="385"/>
                  <a:pt x="1073" y="386"/>
                  <a:pt x="1076" y="386"/>
                </a:cubicBezTo>
                <a:cubicBezTo>
                  <a:pt x="1080" y="386"/>
                  <a:pt x="1078" y="386"/>
                  <a:pt x="1084" y="385"/>
                </a:cubicBezTo>
                <a:close/>
                <a:moveTo>
                  <a:pt x="1101" y="310"/>
                </a:moveTo>
                <a:cubicBezTo>
                  <a:pt x="1091" y="310"/>
                  <a:pt x="1091" y="310"/>
                  <a:pt x="1091" y="310"/>
                </a:cubicBezTo>
                <a:cubicBezTo>
                  <a:pt x="1077" y="310"/>
                  <a:pt x="1074" y="296"/>
                  <a:pt x="1065" y="289"/>
                </a:cubicBezTo>
                <a:cubicBezTo>
                  <a:pt x="1060" y="286"/>
                  <a:pt x="1043" y="283"/>
                  <a:pt x="1035" y="283"/>
                </a:cubicBezTo>
                <a:cubicBezTo>
                  <a:pt x="1028" y="283"/>
                  <a:pt x="1026" y="294"/>
                  <a:pt x="1019" y="294"/>
                </a:cubicBezTo>
                <a:cubicBezTo>
                  <a:pt x="1015" y="294"/>
                  <a:pt x="1014" y="289"/>
                  <a:pt x="1009" y="289"/>
                </a:cubicBezTo>
                <a:cubicBezTo>
                  <a:pt x="1005" y="289"/>
                  <a:pt x="1004" y="294"/>
                  <a:pt x="1001" y="294"/>
                </a:cubicBezTo>
                <a:cubicBezTo>
                  <a:pt x="999" y="294"/>
                  <a:pt x="1001" y="287"/>
                  <a:pt x="1001" y="285"/>
                </a:cubicBezTo>
                <a:cubicBezTo>
                  <a:pt x="1001" y="276"/>
                  <a:pt x="996" y="262"/>
                  <a:pt x="985" y="262"/>
                </a:cubicBezTo>
                <a:cubicBezTo>
                  <a:pt x="969" y="262"/>
                  <a:pt x="942" y="267"/>
                  <a:pt x="942" y="283"/>
                </a:cubicBezTo>
                <a:cubicBezTo>
                  <a:pt x="942" y="287"/>
                  <a:pt x="946" y="289"/>
                  <a:pt x="946" y="294"/>
                </a:cubicBezTo>
                <a:cubicBezTo>
                  <a:pt x="946" y="297"/>
                  <a:pt x="940" y="302"/>
                  <a:pt x="938" y="302"/>
                </a:cubicBezTo>
                <a:cubicBezTo>
                  <a:pt x="933" y="302"/>
                  <a:pt x="934" y="298"/>
                  <a:pt x="934" y="295"/>
                </a:cubicBezTo>
                <a:cubicBezTo>
                  <a:pt x="934" y="295"/>
                  <a:pt x="933" y="290"/>
                  <a:pt x="934" y="287"/>
                </a:cubicBezTo>
                <a:cubicBezTo>
                  <a:pt x="932" y="287"/>
                  <a:pt x="930" y="286"/>
                  <a:pt x="930" y="283"/>
                </a:cubicBezTo>
                <a:cubicBezTo>
                  <a:pt x="930" y="272"/>
                  <a:pt x="944" y="271"/>
                  <a:pt x="948" y="262"/>
                </a:cubicBezTo>
                <a:cubicBezTo>
                  <a:pt x="947" y="262"/>
                  <a:pt x="934" y="258"/>
                  <a:pt x="934" y="258"/>
                </a:cubicBezTo>
                <a:cubicBezTo>
                  <a:pt x="921" y="258"/>
                  <a:pt x="910" y="265"/>
                  <a:pt x="902" y="273"/>
                </a:cubicBezTo>
                <a:cubicBezTo>
                  <a:pt x="900" y="275"/>
                  <a:pt x="902" y="282"/>
                  <a:pt x="899" y="285"/>
                </a:cubicBezTo>
                <a:cubicBezTo>
                  <a:pt x="893" y="289"/>
                  <a:pt x="891" y="292"/>
                  <a:pt x="891" y="303"/>
                </a:cubicBezTo>
                <a:cubicBezTo>
                  <a:pt x="891" y="307"/>
                  <a:pt x="897" y="314"/>
                  <a:pt x="897" y="314"/>
                </a:cubicBezTo>
                <a:cubicBezTo>
                  <a:pt x="897" y="314"/>
                  <a:pt x="916" y="315"/>
                  <a:pt x="919" y="318"/>
                </a:cubicBezTo>
                <a:cubicBezTo>
                  <a:pt x="919" y="323"/>
                  <a:pt x="919" y="323"/>
                  <a:pt x="919" y="323"/>
                </a:cubicBezTo>
                <a:cubicBezTo>
                  <a:pt x="913" y="322"/>
                  <a:pt x="906" y="320"/>
                  <a:pt x="901" y="322"/>
                </a:cubicBezTo>
                <a:cubicBezTo>
                  <a:pt x="902" y="328"/>
                  <a:pt x="908" y="328"/>
                  <a:pt x="910" y="334"/>
                </a:cubicBezTo>
                <a:cubicBezTo>
                  <a:pt x="930" y="334"/>
                  <a:pt x="930" y="334"/>
                  <a:pt x="930" y="334"/>
                </a:cubicBezTo>
                <a:cubicBezTo>
                  <a:pt x="932" y="337"/>
                  <a:pt x="938" y="342"/>
                  <a:pt x="942" y="342"/>
                </a:cubicBezTo>
                <a:cubicBezTo>
                  <a:pt x="960" y="342"/>
                  <a:pt x="991" y="341"/>
                  <a:pt x="1003" y="342"/>
                </a:cubicBezTo>
                <a:cubicBezTo>
                  <a:pt x="1003" y="345"/>
                  <a:pt x="1001" y="352"/>
                  <a:pt x="1007" y="352"/>
                </a:cubicBezTo>
                <a:cubicBezTo>
                  <a:pt x="1014" y="352"/>
                  <a:pt x="1020" y="336"/>
                  <a:pt x="1026" y="336"/>
                </a:cubicBezTo>
                <a:cubicBezTo>
                  <a:pt x="1030" y="336"/>
                  <a:pt x="1052" y="355"/>
                  <a:pt x="1056" y="358"/>
                </a:cubicBezTo>
                <a:cubicBezTo>
                  <a:pt x="1053" y="359"/>
                  <a:pt x="1046" y="360"/>
                  <a:pt x="1046" y="364"/>
                </a:cubicBezTo>
                <a:cubicBezTo>
                  <a:pt x="1046" y="364"/>
                  <a:pt x="1048" y="369"/>
                  <a:pt x="1049" y="369"/>
                </a:cubicBezTo>
                <a:cubicBezTo>
                  <a:pt x="1054" y="369"/>
                  <a:pt x="1057" y="364"/>
                  <a:pt x="1062" y="364"/>
                </a:cubicBezTo>
                <a:cubicBezTo>
                  <a:pt x="1071" y="364"/>
                  <a:pt x="1097" y="384"/>
                  <a:pt x="1097" y="394"/>
                </a:cubicBezTo>
                <a:cubicBezTo>
                  <a:pt x="1097" y="400"/>
                  <a:pt x="1088" y="409"/>
                  <a:pt x="1084" y="412"/>
                </a:cubicBezTo>
                <a:cubicBezTo>
                  <a:pt x="1082" y="415"/>
                  <a:pt x="1074" y="412"/>
                  <a:pt x="1074" y="418"/>
                </a:cubicBezTo>
                <a:cubicBezTo>
                  <a:pt x="1074" y="422"/>
                  <a:pt x="1080" y="426"/>
                  <a:pt x="1082" y="427"/>
                </a:cubicBezTo>
                <a:cubicBezTo>
                  <a:pt x="1077" y="430"/>
                  <a:pt x="1067" y="433"/>
                  <a:pt x="1063" y="433"/>
                </a:cubicBezTo>
                <a:cubicBezTo>
                  <a:pt x="1046" y="433"/>
                  <a:pt x="1046" y="433"/>
                  <a:pt x="1046" y="433"/>
                </a:cubicBezTo>
                <a:cubicBezTo>
                  <a:pt x="1040" y="433"/>
                  <a:pt x="1030" y="440"/>
                  <a:pt x="1030" y="444"/>
                </a:cubicBezTo>
                <a:cubicBezTo>
                  <a:pt x="1030" y="449"/>
                  <a:pt x="1043" y="455"/>
                  <a:pt x="1047" y="455"/>
                </a:cubicBezTo>
                <a:cubicBezTo>
                  <a:pt x="1052" y="455"/>
                  <a:pt x="1054" y="449"/>
                  <a:pt x="1059" y="449"/>
                </a:cubicBezTo>
                <a:cubicBezTo>
                  <a:pt x="1063" y="449"/>
                  <a:pt x="1062" y="452"/>
                  <a:pt x="1066" y="452"/>
                </a:cubicBezTo>
                <a:cubicBezTo>
                  <a:pt x="1070" y="452"/>
                  <a:pt x="1072" y="448"/>
                  <a:pt x="1074" y="446"/>
                </a:cubicBezTo>
                <a:cubicBezTo>
                  <a:pt x="1086" y="452"/>
                  <a:pt x="1093" y="460"/>
                  <a:pt x="1106" y="466"/>
                </a:cubicBezTo>
                <a:cubicBezTo>
                  <a:pt x="1099" y="479"/>
                  <a:pt x="1123" y="478"/>
                  <a:pt x="1133" y="484"/>
                </a:cubicBezTo>
                <a:cubicBezTo>
                  <a:pt x="1143" y="490"/>
                  <a:pt x="1151" y="488"/>
                  <a:pt x="1163" y="493"/>
                </a:cubicBezTo>
                <a:cubicBezTo>
                  <a:pt x="1164" y="494"/>
                  <a:pt x="1165" y="498"/>
                  <a:pt x="1167" y="498"/>
                </a:cubicBezTo>
                <a:cubicBezTo>
                  <a:pt x="1168" y="498"/>
                  <a:pt x="1171" y="496"/>
                  <a:pt x="1171" y="493"/>
                </a:cubicBezTo>
                <a:cubicBezTo>
                  <a:pt x="1171" y="482"/>
                  <a:pt x="1148" y="474"/>
                  <a:pt x="1141" y="465"/>
                </a:cubicBezTo>
                <a:cubicBezTo>
                  <a:pt x="1147" y="465"/>
                  <a:pt x="1147" y="465"/>
                  <a:pt x="1147" y="465"/>
                </a:cubicBezTo>
                <a:cubicBezTo>
                  <a:pt x="1152" y="471"/>
                  <a:pt x="1178" y="480"/>
                  <a:pt x="1185" y="481"/>
                </a:cubicBezTo>
                <a:cubicBezTo>
                  <a:pt x="1187" y="477"/>
                  <a:pt x="1191" y="469"/>
                  <a:pt x="1191" y="465"/>
                </a:cubicBezTo>
                <a:cubicBezTo>
                  <a:pt x="1191" y="461"/>
                  <a:pt x="1184" y="459"/>
                  <a:pt x="1184" y="456"/>
                </a:cubicBezTo>
                <a:cubicBezTo>
                  <a:pt x="1183" y="454"/>
                  <a:pt x="1183" y="454"/>
                  <a:pt x="1184" y="448"/>
                </a:cubicBezTo>
                <a:cubicBezTo>
                  <a:pt x="1181" y="448"/>
                  <a:pt x="1181" y="448"/>
                  <a:pt x="1177" y="448"/>
                </a:cubicBezTo>
                <a:cubicBezTo>
                  <a:pt x="1176" y="441"/>
                  <a:pt x="1173" y="446"/>
                  <a:pt x="1166" y="443"/>
                </a:cubicBezTo>
                <a:cubicBezTo>
                  <a:pt x="1162" y="442"/>
                  <a:pt x="1157" y="433"/>
                  <a:pt x="1157" y="427"/>
                </a:cubicBezTo>
                <a:cubicBezTo>
                  <a:pt x="1151" y="427"/>
                  <a:pt x="1151" y="427"/>
                  <a:pt x="1151" y="427"/>
                </a:cubicBezTo>
                <a:cubicBezTo>
                  <a:pt x="1151" y="421"/>
                  <a:pt x="1151" y="421"/>
                  <a:pt x="1151" y="421"/>
                </a:cubicBezTo>
                <a:cubicBezTo>
                  <a:pt x="1153" y="422"/>
                  <a:pt x="1155" y="422"/>
                  <a:pt x="1157" y="421"/>
                </a:cubicBezTo>
                <a:cubicBezTo>
                  <a:pt x="1157" y="416"/>
                  <a:pt x="1157" y="416"/>
                  <a:pt x="1157" y="416"/>
                </a:cubicBezTo>
                <a:cubicBezTo>
                  <a:pt x="1154" y="417"/>
                  <a:pt x="1153" y="418"/>
                  <a:pt x="1149" y="416"/>
                </a:cubicBezTo>
                <a:cubicBezTo>
                  <a:pt x="1150" y="416"/>
                  <a:pt x="1155" y="411"/>
                  <a:pt x="1157" y="411"/>
                </a:cubicBezTo>
                <a:cubicBezTo>
                  <a:pt x="1177" y="411"/>
                  <a:pt x="1178" y="439"/>
                  <a:pt x="1198" y="439"/>
                </a:cubicBezTo>
                <a:cubicBezTo>
                  <a:pt x="1202" y="439"/>
                  <a:pt x="1203" y="432"/>
                  <a:pt x="1203" y="427"/>
                </a:cubicBezTo>
                <a:cubicBezTo>
                  <a:pt x="1211" y="427"/>
                  <a:pt x="1212" y="424"/>
                  <a:pt x="1212" y="422"/>
                </a:cubicBezTo>
                <a:cubicBezTo>
                  <a:pt x="1212" y="420"/>
                  <a:pt x="1213" y="422"/>
                  <a:pt x="1212" y="417"/>
                </a:cubicBezTo>
                <a:cubicBezTo>
                  <a:pt x="1217" y="417"/>
                  <a:pt x="1224" y="416"/>
                  <a:pt x="1224" y="410"/>
                </a:cubicBezTo>
                <a:cubicBezTo>
                  <a:pt x="1224" y="404"/>
                  <a:pt x="1221" y="401"/>
                  <a:pt x="1213" y="401"/>
                </a:cubicBezTo>
                <a:cubicBezTo>
                  <a:pt x="1211" y="401"/>
                  <a:pt x="1208" y="401"/>
                  <a:pt x="1206" y="399"/>
                </a:cubicBezTo>
                <a:cubicBezTo>
                  <a:pt x="1203" y="391"/>
                  <a:pt x="1201" y="397"/>
                  <a:pt x="1192" y="397"/>
                </a:cubicBezTo>
                <a:cubicBezTo>
                  <a:pt x="1186" y="397"/>
                  <a:pt x="1184" y="390"/>
                  <a:pt x="1183" y="383"/>
                </a:cubicBezTo>
                <a:cubicBezTo>
                  <a:pt x="1174" y="382"/>
                  <a:pt x="1164" y="378"/>
                  <a:pt x="1163" y="369"/>
                </a:cubicBezTo>
                <a:cubicBezTo>
                  <a:pt x="1157" y="369"/>
                  <a:pt x="1155" y="367"/>
                  <a:pt x="1151" y="365"/>
                </a:cubicBezTo>
                <a:cubicBezTo>
                  <a:pt x="1155" y="359"/>
                  <a:pt x="1158" y="359"/>
                  <a:pt x="1165" y="356"/>
                </a:cubicBezTo>
                <a:cubicBezTo>
                  <a:pt x="1164" y="354"/>
                  <a:pt x="1161" y="352"/>
                  <a:pt x="1159" y="352"/>
                </a:cubicBezTo>
                <a:cubicBezTo>
                  <a:pt x="1155" y="352"/>
                  <a:pt x="1153" y="352"/>
                  <a:pt x="1146" y="352"/>
                </a:cubicBezTo>
                <a:cubicBezTo>
                  <a:pt x="1150" y="347"/>
                  <a:pt x="1155" y="347"/>
                  <a:pt x="1161" y="346"/>
                </a:cubicBezTo>
                <a:cubicBezTo>
                  <a:pt x="1158" y="340"/>
                  <a:pt x="1155" y="336"/>
                  <a:pt x="1149" y="336"/>
                </a:cubicBezTo>
                <a:cubicBezTo>
                  <a:pt x="1149" y="336"/>
                  <a:pt x="1145" y="336"/>
                  <a:pt x="1142" y="336"/>
                </a:cubicBezTo>
                <a:cubicBezTo>
                  <a:pt x="1142" y="329"/>
                  <a:pt x="1142" y="329"/>
                  <a:pt x="1142" y="329"/>
                </a:cubicBezTo>
                <a:cubicBezTo>
                  <a:pt x="1131" y="328"/>
                  <a:pt x="1125" y="322"/>
                  <a:pt x="1114" y="318"/>
                </a:cubicBezTo>
                <a:cubicBezTo>
                  <a:pt x="1115" y="311"/>
                  <a:pt x="1105" y="310"/>
                  <a:pt x="1101" y="310"/>
                </a:cubicBezTo>
                <a:close/>
                <a:moveTo>
                  <a:pt x="1009" y="502"/>
                </a:moveTo>
                <a:cubicBezTo>
                  <a:pt x="1013" y="502"/>
                  <a:pt x="1014" y="496"/>
                  <a:pt x="1017" y="493"/>
                </a:cubicBezTo>
                <a:cubicBezTo>
                  <a:pt x="1013" y="488"/>
                  <a:pt x="1003" y="488"/>
                  <a:pt x="1003" y="495"/>
                </a:cubicBezTo>
                <a:cubicBezTo>
                  <a:pt x="1003" y="495"/>
                  <a:pt x="1009" y="502"/>
                  <a:pt x="1009" y="502"/>
                </a:cubicBezTo>
                <a:close/>
                <a:moveTo>
                  <a:pt x="960" y="421"/>
                </a:moveTo>
                <a:cubicBezTo>
                  <a:pt x="960" y="424"/>
                  <a:pt x="963" y="427"/>
                  <a:pt x="968" y="428"/>
                </a:cubicBezTo>
                <a:cubicBezTo>
                  <a:pt x="965" y="424"/>
                  <a:pt x="965" y="419"/>
                  <a:pt x="960" y="421"/>
                </a:cubicBezTo>
                <a:close/>
                <a:moveTo>
                  <a:pt x="989" y="455"/>
                </a:moveTo>
                <a:cubicBezTo>
                  <a:pt x="987" y="453"/>
                  <a:pt x="988" y="450"/>
                  <a:pt x="986" y="448"/>
                </a:cubicBezTo>
                <a:cubicBezTo>
                  <a:pt x="979" y="438"/>
                  <a:pt x="966" y="442"/>
                  <a:pt x="958" y="431"/>
                </a:cubicBezTo>
                <a:cubicBezTo>
                  <a:pt x="956" y="432"/>
                  <a:pt x="955" y="433"/>
                  <a:pt x="954" y="435"/>
                </a:cubicBezTo>
                <a:cubicBezTo>
                  <a:pt x="952" y="431"/>
                  <a:pt x="950" y="429"/>
                  <a:pt x="948" y="423"/>
                </a:cubicBezTo>
                <a:cubicBezTo>
                  <a:pt x="936" y="425"/>
                  <a:pt x="934" y="441"/>
                  <a:pt x="934" y="448"/>
                </a:cubicBezTo>
                <a:cubicBezTo>
                  <a:pt x="934" y="451"/>
                  <a:pt x="934" y="450"/>
                  <a:pt x="934" y="454"/>
                </a:cubicBezTo>
                <a:cubicBezTo>
                  <a:pt x="934" y="456"/>
                  <a:pt x="932" y="457"/>
                  <a:pt x="930" y="459"/>
                </a:cubicBezTo>
                <a:cubicBezTo>
                  <a:pt x="930" y="461"/>
                  <a:pt x="925" y="460"/>
                  <a:pt x="924" y="467"/>
                </a:cubicBezTo>
                <a:cubicBezTo>
                  <a:pt x="928" y="467"/>
                  <a:pt x="935" y="465"/>
                  <a:pt x="942" y="467"/>
                </a:cubicBezTo>
                <a:cubicBezTo>
                  <a:pt x="941" y="471"/>
                  <a:pt x="940" y="475"/>
                  <a:pt x="945" y="475"/>
                </a:cubicBezTo>
                <a:cubicBezTo>
                  <a:pt x="947" y="475"/>
                  <a:pt x="947" y="474"/>
                  <a:pt x="948" y="472"/>
                </a:cubicBezTo>
                <a:cubicBezTo>
                  <a:pt x="953" y="474"/>
                  <a:pt x="967" y="466"/>
                  <a:pt x="967" y="457"/>
                </a:cubicBezTo>
                <a:cubicBezTo>
                  <a:pt x="969" y="458"/>
                  <a:pt x="982" y="467"/>
                  <a:pt x="982" y="467"/>
                </a:cubicBezTo>
                <a:cubicBezTo>
                  <a:pt x="993" y="467"/>
                  <a:pt x="993" y="467"/>
                  <a:pt x="993" y="467"/>
                </a:cubicBezTo>
                <a:cubicBezTo>
                  <a:pt x="998" y="467"/>
                  <a:pt x="1002" y="465"/>
                  <a:pt x="1007" y="463"/>
                </a:cubicBezTo>
                <a:cubicBezTo>
                  <a:pt x="1003" y="458"/>
                  <a:pt x="996" y="460"/>
                  <a:pt x="989" y="455"/>
                </a:cubicBezTo>
                <a:close/>
                <a:moveTo>
                  <a:pt x="999" y="651"/>
                </a:moveTo>
                <a:cubicBezTo>
                  <a:pt x="1000" y="651"/>
                  <a:pt x="1001" y="652"/>
                  <a:pt x="1001" y="651"/>
                </a:cubicBezTo>
                <a:cubicBezTo>
                  <a:pt x="1001" y="646"/>
                  <a:pt x="994" y="644"/>
                  <a:pt x="988" y="644"/>
                </a:cubicBezTo>
                <a:cubicBezTo>
                  <a:pt x="988" y="645"/>
                  <a:pt x="988" y="646"/>
                  <a:pt x="988" y="647"/>
                </a:cubicBezTo>
                <a:cubicBezTo>
                  <a:pt x="990" y="650"/>
                  <a:pt x="996" y="651"/>
                  <a:pt x="999" y="651"/>
                </a:cubicBezTo>
                <a:close/>
                <a:moveTo>
                  <a:pt x="975" y="478"/>
                </a:moveTo>
                <a:cubicBezTo>
                  <a:pt x="975" y="480"/>
                  <a:pt x="969" y="484"/>
                  <a:pt x="966" y="488"/>
                </a:cubicBezTo>
                <a:cubicBezTo>
                  <a:pt x="966" y="493"/>
                  <a:pt x="966" y="493"/>
                  <a:pt x="966" y="493"/>
                </a:cubicBezTo>
                <a:cubicBezTo>
                  <a:pt x="973" y="493"/>
                  <a:pt x="983" y="485"/>
                  <a:pt x="986" y="480"/>
                </a:cubicBezTo>
                <a:cubicBezTo>
                  <a:pt x="981" y="478"/>
                  <a:pt x="983" y="478"/>
                  <a:pt x="975" y="478"/>
                </a:cubicBezTo>
                <a:close/>
                <a:moveTo>
                  <a:pt x="1818" y="658"/>
                </a:moveTo>
                <a:cubicBezTo>
                  <a:pt x="1818" y="663"/>
                  <a:pt x="1823" y="668"/>
                  <a:pt x="1828" y="668"/>
                </a:cubicBezTo>
                <a:cubicBezTo>
                  <a:pt x="1831" y="668"/>
                  <a:pt x="1834" y="667"/>
                  <a:pt x="1836" y="666"/>
                </a:cubicBezTo>
                <a:cubicBezTo>
                  <a:pt x="1839" y="664"/>
                  <a:pt x="1844" y="657"/>
                  <a:pt x="1850" y="657"/>
                </a:cubicBezTo>
                <a:cubicBezTo>
                  <a:pt x="1855" y="657"/>
                  <a:pt x="1859" y="658"/>
                  <a:pt x="1861" y="655"/>
                </a:cubicBezTo>
                <a:cubicBezTo>
                  <a:pt x="1864" y="652"/>
                  <a:pt x="1861" y="647"/>
                  <a:pt x="1861" y="644"/>
                </a:cubicBezTo>
                <a:cubicBezTo>
                  <a:pt x="1861" y="630"/>
                  <a:pt x="1861" y="630"/>
                  <a:pt x="1861" y="630"/>
                </a:cubicBezTo>
                <a:cubicBezTo>
                  <a:pt x="1861" y="627"/>
                  <a:pt x="1869" y="627"/>
                  <a:pt x="1869" y="624"/>
                </a:cubicBezTo>
                <a:cubicBezTo>
                  <a:pt x="1869" y="617"/>
                  <a:pt x="1864" y="607"/>
                  <a:pt x="1855" y="607"/>
                </a:cubicBezTo>
                <a:cubicBezTo>
                  <a:pt x="1848" y="607"/>
                  <a:pt x="1848" y="607"/>
                  <a:pt x="1848" y="607"/>
                </a:cubicBezTo>
                <a:cubicBezTo>
                  <a:pt x="1844" y="607"/>
                  <a:pt x="1836" y="612"/>
                  <a:pt x="1836" y="615"/>
                </a:cubicBezTo>
                <a:cubicBezTo>
                  <a:pt x="1836" y="617"/>
                  <a:pt x="1837" y="618"/>
                  <a:pt x="1838" y="620"/>
                </a:cubicBezTo>
                <a:cubicBezTo>
                  <a:pt x="1836" y="623"/>
                  <a:pt x="1829" y="625"/>
                  <a:pt x="1827" y="625"/>
                </a:cubicBezTo>
                <a:cubicBezTo>
                  <a:pt x="1825" y="625"/>
                  <a:pt x="1822" y="624"/>
                  <a:pt x="1822" y="629"/>
                </a:cubicBezTo>
                <a:cubicBezTo>
                  <a:pt x="1822" y="633"/>
                  <a:pt x="1826" y="636"/>
                  <a:pt x="1830" y="638"/>
                </a:cubicBezTo>
                <a:cubicBezTo>
                  <a:pt x="1828" y="648"/>
                  <a:pt x="1818" y="648"/>
                  <a:pt x="1818" y="658"/>
                </a:cubicBezTo>
                <a:close/>
                <a:moveTo>
                  <a:pt x="2144" y="105"/>
                </a:moveTo>
                <a:cubicBezTo>
                  <a:pt x="2143" y="114"/>
                  <a:pt x="2151" y="109"/>
                  <a:pt x="2158" y="109"/>
                </a:cubicBezTo>
                <a:cubicBezTo>
                  <a:pt x="2159" y="109"/>
                  <a:pt x="2176" y="110"/>
                  <a:pt x="2177" y="110"/>
                </a:cubicBezTo>
                <a:cubicBezTo>
                  <a:pt x="2175" y="111"/>
                  <a:pt x="2171" y="111"/>
                  <a:pt x="2167" y="112"/>
                </a:cubicBezTo>
                <a:cubicBezTo>
                  <a:pt x="2166" y="112"/>
                  <a:pt x="2162" y="112"/>
                  <a:pt x="2159" y="113"/>
                </a:cubicBezTo>
                <a:cubicBezTo>
                  <a:pt x="2159" y="116"/>
                  <a:pt x="2161" y="118"/>
                  <a:pt x="2164" y="119"/>
                </a:cubicBezTo>
                <a:cubicBezTo>
                  <a:pt x="2187" y="119"/>
                  <a:pt x="2187" y="119"/>
                  <a:pt x="2187" y="119"/>
                </a:cubicBezTo>
                <a:cubicBezTo>
                  <a:pt x="2190" y="124"/>
                  <a:pt x="2194" y="126"/>
                  <a:pt x="2202" y="126"/>
                </a:cubicBezTo>
                <a:cubicBezTo>
                  <a:pt x="2213" y="126"/>
                  <a:pt x="2234" y="112"/>
                  <a:pt x="2243" y="106"/>
                </a:cubicBezTo>
                <a:cubicBezTo>
                  <a:pt x="2241" y="101"/>
                  <a:pt x="2233" y="95"/>
                  <a:pt x="2225" y="95"/>
                </a:cubicBezTo>
                <a:cubicBezTo>
                  <a:pt x="2219" y="95"/>
                  <a:pt x="2221" y="95"/>
                  <a:pt x="2212" y="95"/>
                </a:cubicBezTo>
                <a:cubicBezTo>
                  <a:pt x="2206" y="95"/>
                  <a:pt x="2203" y="99"/>
                  <a:pt x="2200" y="99"/>
                </a:cubicBezTo>
                <a:cubicBezTo>
                  <a:pt x="2199" y="96"/>
                  <a:pt x="2200" y="94"/>
                  <a:pt x="2200" y="89"/>
                </a:cubicBezTo>
                <a:cubicBezTo>
                  <a:pt x="2195" y="89"/>
                  <a:pt x="2195" y="89"/>
                  <a:pt x="2195" y="89"/>
                </a:cubicBezTo>
                <a:cubicBezTo>
                  <a:pt x="2193" y="90"/>
                  <a:pt x="2189" y="98"/>
                  <a:pt x="2185" y="98"/>
                </a:cubicBezTo>
                <a:cubicBezTo>
                  <a:pt x="2183" y="98"/>
                  <a:pt x="2171" y="92"/>
                  <a:pt x="2168" y="90"/>
                </a:cubicBezTo>
                <a:cubicBezTo>
                  <a:pt x="2157" y="90"/>
                  <a:pt x="2157" y="90"/>
                  <a:pt x="2157" y="90"/>
                </a:cubicBezTo>
                <a:cubicBezTo>
                  <a:pt x="2159" y="94"/>
                  <a:pt x="2159" y="94"/>
                  <a:pt x="2159" y="94"/>
                </a:cubicBezTo>
                <a:cubicBezTo>
                  <a:pt x="2152" y="94"/>
                  <a:pt x="2152" y="94"/>
                  <a:pt x="2152" y="94"/>
                </a:cubicBezTo>
                <a:cubicBezTo>
                  <a:pt x="2152" y="96"/>
                  <a:pt x="2152" y="96"/>
                  <a:pt x="2152" y="96"/>
                </a:cubicBezTo>
                <a:cubicBezTo>
                  <a:pt x="2150" y="97"/>
                  <a:pt x="2146" y="96"/>
                  <a:pt x="2144" y="95"/>
                </a:cubicBezTo>
                <a:cubicBezTo>
                  <a:pt x="2138" y="95"/>
                  <a:pt x="2138" y="95"/>
                  <a:pt x="2138" y="95"/>
                </a:cubicBezTo>
                <a:cubicBezTo>
                  <a:pt x="2138" y="99"/>
                  <a:pt x="2141" y="102"/>
                  <a:pt x="2144" y="105"/>
                </a:cubicBezTo>
                <a:close/>
                <a:moveTo>
                  <a:pt x="2064" y="126"/>
                </a:moveTo>
                <a:cubicBezTo>
                  <a:pt x="2065" y="126"/>
                  <a:pt x="2066" y="128"/>
                  <a:pt x="2067" y="128"/>
                </a:cubicBezTo>
                <a:cubicBezTo>
                  <a:pt x="2065" y="135"/>
                  <a:pt x="2071" y="138"/>
                  <a:pt x="2078" y="141"/>
                </a:cubicBezTo>
                <a:cubicBezTo>
                  <a:pt x="2077" y="141"/>
                  <a:pt x="2076" y="142"/>
                  <a:pt x="2075" y="142"/>
                </a:cubicBezTo>
                <a:cubicBezTo>
                  <a:pt x="2077" y="146"/>
                  <a:pt x="2082" y="149"/>
                  <a:pt x="2088" y="149"/>
                </a:cubicBezTo>
                <a:cubicBezTo>
                  <a:pt x="2097" y="149"/>
                  <a:pt x="2097" y="140"/>
                  <a:pt x="2100" y="138"/>
                </a:cubicBezTo>
                <a:cubicBezTo>
                  <a:pt x="2103" y="138"/>
                  <a:pt x="2103" y="138"/>
                  <a:pt x="2103" y="138"/>
                </a:cubicBezTo>
                <a:cubicBezTo>
                  <a:pt x="2105" y="139"/>
                  <a:pt x="2109" y="141"/>
                  <a:pt x="2110" y="141"/>
                </a:cubicBezTo>
                <a:cubicBezTo>
                  <a:pt x="2120" y="141"/>
                  <a:pt x="2120" y="141"/>
                  <a:pt x="2120" y="141"/>
                </a:cubicBezTo>
                <a:cubicBezTo>
                  <a:pt x="2116" y="145"/>
                  <a:pt x="2105" y="150"/>
                  <a:pt x="2099" y="152"/>
                </a:cubicBezTo>
                <a:cubicBezTo>
                  <a:pt x="2097" y="152"/>
                  <a:pt x="2088" y="152"/>
                  <a:pt x="2088" y="156"/>
                </a:cubicBezTo>
                <a:cubicBezTo>
                  <a:pt x="2088" y="165"/>
                  <a:pt x="2099" y="161"/>
                  <a:pt x="2103" y="161"/>
                </a:cubicBezTo>
                <a:cubicBezTo>
                  <a:pt x="2106" y="161"/>
                  <a:pt x="2119" y="161"/>
                  <a:pt x="2122" y="163"/>
                </a:cubicBezTo>
                <a:cubicBezTo>
                  <a:pt x="2117" y="164"/>
                  <a:pt x="2112" y="163"/>
                  <a:pt x="2108" y="166"/>
                </a:cubicBezTo>
                <a:cubicBezTo>
                  <a:pt x="2108" y="166"/>
                  <a:pt x="2099" y="165"/>
                  <a:pt x="2093" y="166"/>
                </a:cubicBezTo>
                <a:cubicBezTo>
                  <a:pt x="2093" y="180"/>
                  <a:pt x="2115" y="185"/>
                  <a:pt x="2125" y="191"/>
                </a:cubicBezTo>
                <a:cubicBezTo>
                  <a:pt x="2131" y="186"/>
                  <a:pt x="2130" y="174"/>
                  <a:pt x="2137" y="169"/>
                </a:cubicBezTo>
                <a:cubicBezTo>
                  <a:pt x="2139" y="167"/>
                  <a:pt x="2142" y="168"/>
                  <a:pt x="2143" y="166"/>
                </a:cubicBezTo>
                <a:cubicBezTo>
                  <a:pt x="2147" y="155"/>
                  <a:pt x="2151" y="137"/>
                  <a:pt x="2165" y="137"/>
                </a:cubicBezTo>
                <a:cubicBezTo>
                  <a:pt x="2165" y="137"/>
                  <a:pt x="2168" y="143"/>
                  <a:pt x="2175" y="143"/>
                </a:cubicBezTo>
                <a:cubicBezTo>
                  <a:pt x="2173" y="143"/>
                  <a:pt x="2171" y="144"/>
                  <a:pt x="2169" y="144"/>
                </a:cubicBezTo>
                <a:cubicBezTo>
                  <a:pt x="2171" y="148"/>
                  <a:pt x="2174" y="155"/>
                  <a:pt x="2177" y="156"/>
                </a:cubicBezTo>
                <a:cubicBezTo>
                  <a:pt x="2176" y="162"/>
                  <a:pt x="2172" y="160"/>
                  <a:pt x="2171" y="167"/>
                </a:cubicBezTo>
                <a:cubicBezTo>
                  <a:pt x="2176" y="167"/>
                  <a:pt x="2185" y="167"/>
                  <a:pt x="2190" y="168"/>
                </a:cubicBezTo>
                <a:cubicBezTo>
                  <a:pt x="2189" y="170"/>
                  <a:pt x="2189" y="172"/>
                  <a:pt x="2189" y="175"/>
                </a:cubicBezTo>
                <a:cubicBezTo>
                  <a:pt x="2200" y="172"/>
                  <a:pt x="2204" y="165"/>
                  <a:pt x="2215" y="161"/>
                </a:cubicBezTo>
                <a:cubicBezTo>
                  <a:pt x="2211" y="156"/>
                  <a:pt x="2200" y="159"/>
                  <a:pt x="2200" y="147"/>
                </a:cubicBezTo>
                <a:cubicBezTo>
                  <a:pt x="2187" y="147"/>
                  <a:pt x="2187" y="147"/>
                  <a:pt x="2187" y="147"/>
                </a:cubicBezTo>
                <a:cubicBezTo>
                  <a:pt x="2188" y="145"/>
                  <a:pt x="2187" y="143"/>
                  <a:pt x="2187" y="141"/>
                </a:cubicBezTo>
                <a:cubicBezTo>
                  <a:pt x="2184" y="141"/>
                  <a:pt x="2183" y="141"/>
                  <a:pt x="2179" y="141"/>
                </a:cubicBezTo>
                <a:cubicBezTo>
                  <a:pt x="2181" y="141"/>
                  <a:pt x="2182" y="141"/>
                  <a:pt x="2183" y="140"/>
                </a:cubicBezTo>
                <a:cubicBezTo>
                  <a:pt x="2179" y="135"/>
                  <a:pt x="2158" y="123"/>
                  <a:pt x="2151" y="123"/>
                </a:cubicBezTo>
                <a:cubicBezTo>
                  <a:pt x="2150" y="123"/>
                  <a:pt x="2148" y="123"/>
                  <a:pt x="2147" y="123"/>
                </a:cubicBezTo>
                <a:cubicBezTo>
                  <a:pt x="2148" y="120"/>
                  <a:pt x="2148" y="113"/>
                  <a:pt x="2142" y="113"/>
                </a:cubicBezTo>
                <a:cubicBezTo>
                  <a:pt x="2139" y="113"/>
                  <a:pt x="2138" y="117"/>
                  <a:pt x="2135" y="118"/>
                </a:cubicBezTo>
                <a:cubicBezTo>
                  <a:pt x="2135" y="116"/>
                  <a:pt x="2136" y="113"/>
                  <a:pt x="2136" y="110"/>
                </a:cubicBezTo>
                <a:cubicBezTo>
                  <a:pt x="2136" y="106"/>
                  <a:pt x="2125" y="102"/>
                  <a:pt x="2120" y="102"/>
                </a:cubicBezTo>
                <a:cubicBezTo>
                  <a:pt x="2114" y="102"/>
                  <a:pt x="2112" y="102"/>
                  <a:pt x="2112" y="108"/>
                </a:cubicBezTo>
                <a:cubicBezTo>
                  <a:pt x="2112" y="116"/>
                  <a:pt x="2114" y="120"/>
                  <a:pt x="2116" y="126"/>
                </a:cubicBezTo>
                <a:cubicBezTo>
                  <a:pt x="2106" y="122"/>
                  <a:pt x="2109" y="108"/>
                  <a:pt x="2098" y="108"/>
                </a:cubicBezTo>
                <a:cubicBezTo>
                  <a:pt x="2095" y="108"/>
                  <a:pt x="2091" y="111"/>
                  <a:pt x="2091" y="115"/>
                </a:cubicBezTo>
                <a:cubicBezTo>
                  <a:pt x="2091" y="117"/>
                  <a:pt x="2092" y="118"/>
                  <a:pt x="2093" y="119"/>
                </a:cubicBezTo>
                <a:cubicBezTo>
                  <a:pt x="2090" y="117"/>
                  <a:pt x="2087" y="117"/>
                  <a:pt x="2083" y="114"/>
                </a:cubicBezTo>
                <a:cubicBezTo>
                  <a:pt x="2084" y="112"/>
                  <a:pt x="2086" y="111"/>
                  <a:pt x="2088" y="109"/>
                </a:cubicBezTo>
                <a:cubicBezTo>
                  <a:pt x="2079" y="107"/>
                  <a:pt x="2074" y="107"/>
                  <a:pt x="2068" y="107"/>
                </a:cubicBezTo>
                <a:cubicBezTo>
                  <a:pt x="2064" y="107"/>
                  <a:pt x="2055" y="115"/>
                  <a:pt x="2054" y="117"/>
                </a:cubicBezTo>
                <a:cubicBezTo>
                  <a:pt x="2056" y="120"/>
                  <a:pt x="2061" y="126"/>
                  <a:pt x="2064" y="126"/>
                </a:cubicBezTo>
                <a:close/>
                <a:moveTo>
                  <a:pt x="2467" y="83"/>
                </a:moveTo>
                <a:cubicBezTo>
                  <a:pt x="2471" y="83"/>
                  <a:pt x="2473" y="85"/>
                  <a:pt x="2477" y="86"/>
                </a:cubicBezTo>
                <a:cubicBezTo>
                  <a:pt x="2475" y="88"/>
                  <a:pt x="2472" y="89"/>
                  <a:pt x="2470" y="90"/>
                </a:cubicBezTo>
                <a:cubicBezTo>
                  <a:pt x="2472" y="90"/>
                  <a:pt x="2474" y="91"/>
                  <a:pt x="2478" y="91"/>
                </a:cubicBezTo>
                <a:cubicBezTo>
                  <a:pt x="2475" y="92"/>
                  <a:pt x="2472" y="92"/>
                  <a:pt x="2469" y="94"/>
                </a:cubicBezTo>
                <a:cubicBezTo>
                  <a:pt x="2470" y="98"/>
                  <a:pt x="2475" y="99"/>
                  <a:pt x="2481" y="99"/>
                </a:cubicBezTo>
                <a:cubicBezTo>
                  <a:pt x="2480" y="99"/>
                  <a:pt x="2480" y="99"/>
                  <a:pt x="2480" y="99"/>
                </a:cubicBezTo>
                <a:cubicBezTo>
                  <a:pt x="2481" y="100"/>
                  <a:pt x="2483" y="103"/>
                  <a:pt x="2485" y="103"/>
                </a:cubicBezTo>
                <a:cubicBezTo>
                  <a:pt x="2488" y="103"/>
                  <a:pt x="2489" y="96"/>
                  <a:pt x="2493" y="94"/>
                </a:cubicBezTo>
                <a:cubicBezTo>
                  <a:pt x="2498" y="91"/>
                  <a:pt x="2502" y="95"/>
                  <a:pt x="2507" y="92"/>
                </a:cubicBezTo>
                <a:cubicBezTo>
                  <a:pt x="2507" y="90"/>
                  <a:pt x="2507" y="90"/>
                  <a:pt x="2507" y="90"/>
                </a:cubicBezTo>
                <a:cubicBezTo>
                  <a:pt x="2508" y="90"/>
                  <a:pt x="2510" y="90"/>
                  <a:pt x="2511" y="90"/>
                </a:cubicBezTo>
                <a:cubicBezTo>
                  <a:pt x="2516" y="86"/>
                  <a:pt x="2521" y="90"/>
                  <a:pt x="2522" y="83"/>
                </a:cubicBezTo>
                <a:cubicBezTo>
                  <a:pt x="2520" y="82"/>
                  <a:pt x="2515" y="79"/>
                  <a:pt x="2510" y="79"/>
                </a:cubicBezTo>
                <a:cubicBezTo>
                  <a:pt x="2504" y="79"/>
                  <a:pt x="2501" y="84"/>
                  <a:pt x="2495" y="84"/>
                </a:cubicBezTo>
                <a:cubicBezTo>
                  <a:pt x="2487" y="84"/>
                  <a:pt x="2481" y="79"/>
                  <a:pt x="2471" y="79"/>
                </a:cubicBezTo>
                <a:cubicBezTo>
                  <a:pt x="2463" y="79"/>
                  <a:pt x="2444" y="80"/>
                  <a:pt x="2440" y="86"/>
                </a:cubicBezTo>
                <a:cubicBezTo>
                  <a:pt x="2443" y="87"/>
                  <a:pt x="2446" y="88"/>
                  <a:pt x="2449" y="88"/>
                </a:cubicBezTo>
                <a:cubicBezTo>
                  <a:pt x="2455" y="88"/>
                  <a:pt x="2463" y="83"/>
                  <a:pt x="2467" y="83"/>
                </a:cubicBezTo>
                <a:close/>
                <a:moveTo>
                  <a:pt x="2489" y="350"/>
                </a:moveTo>
                <a:cubicBezTo>
                  <a:pt x="2488" y="350"/>
                  <a:pt x="2483" y="358"/>
                  <a:pt x="2483" y="360"/>
                </a:cubicBezTo>
                <a:cubicBezTo>
                  <a:pt x="2483" y="364"/>
                  <a:pt x="2486" y="364"/>
                  <a:pt x="2491" y="364"/>
                </a:cubicBezTo>
                <a:cubicBezTo>
                  <a:pt x="2498" y="364"/>
                  <a:pt x="2502" y="360"/>
                  <a:pt x="2508" y="358"/>
                </a:cubicBezTo>
                <a:cubicBezTo>
                  <a:pt x="2508" y="352"/>
                  <a:pt x="2508" y="352"/>
                  <a:pt x="2508" y="352"/>
                </a:cubicBezTo>
                <a:cubicBezTo>
                  <a:pt x="2502" y="352"/>
                  <a:pt x="2499" y="346"/>
                  <a:pt x="2494" y="346"/>
                </a:cubicBezTo>
                <a:cubicBezTo>
                  <a:pt x="2492" y="346"/>
                  <a:pt x="2491" y="350"/>
                  <a:pt x="2489" y="350"/>
                </a:cubicBezTo>
                <a:close/>
                <a:moveTo>
                  <a:pt x="1855" y="565"/>
                </a:moveTo>
                <a:cubicBezTo>
                  <a:pt x="1859" y="565"/>
                  <a:pt x="1862" y="560"/>
                  <a:pt x="1862" y="556"/>
                </a:cubicBezTo>
                <a:cubicBezTo>
                  <a:pt x="1859" y="556"/>
                  <a:pt x="1852" y="558"/>
                  <a:pt x="1852" y="560"/>
                </a:cubicBezTo>
                <a:cubicBezTo>
                  <a:pt x="1852" y="562"/>
                  <a:pt x="1853" y="565"/>
                  <a:pt x="1855" y="565"/>
                </a:cubicBezTo>
                <a:close/>
                <a:moveTo>
                  <a:pt x="2054" y="131"/>
                </a:moveTo>
                <a:cubicBezTo>
                  <a:pt x="2054" y="131"/>
                  <a:pt x="2054" y="132"/>
                  <a:pt x="2054" y="132"/>
                </a:cubicBezTo>
                <a:cubicBezTo>
                  <a:pt x="2054" y="132"/>
                  <a:pt x="2054" y="132"/>
                  <a:pt x="2054" y="132"/>
                </a:cubicBezTo>
                <a:lnTo>
                  <a:pt x="2054" y="131"/>
                </a:lnTo>
                <a:close/>
                <a:moveTo>
                  <a:pt x="1867" y="577"/>
                </a:moveTo>
                <a:cubicBezTo>
                  <a:pt x="1867" y="580"/>
                  <a:pt x="1867" y="580"/>
                  <a:pt x="1867" y="580"/>
                </a:cubicBezTo>
                <a:cubicBezTo>
                  <a:pt x="1867" y="581"/>
                  <a:pt x="1865" y="583"/>
                  <a:pt x="1865" y="585"/>
                </a:cubicBezTo>
                <a:cubicBezTo>
                  <a:pt x="1865" y="587"/>
                  <a:pt x="1868" y="588"/>
                  <a:pt x="1871" y="589"/>
                </a:cubicBezTo>
                <a:cubicBezTo>
                  <a:pt x="1871" y="592"/>
                  <a:pt x="1871" y="592"/>
                  <a:pt x="1871" y="592"/>
                </a:cubicBezTo>
                <a:cubicBezTo>
                  <a:pt x="1870" y="593"/>
                  <a:pt x="1869" y="594"/>
                  <a:pt x="1869" y="595"/>
                </a:cubicBezTo>
                <a:cubicBezTo>
                  <a:pt x="1869" y="602"/>
                  <a:pt x="1869" y="602"/>
                  <a:pt x="1869" y="602"/>
                </a:cubicBezTo>
                <a:cubicBezTo>
                  <a:pt x="1872" y="602"/>
                  <a:pt x="1872" y="602"/>
                  <a:pt x="1872" y="602"/>
                </a:cubicBezTo>
                <a:cubicBezTo>
                  <a:pt x="1872" y="600"/>
                  <a:pt x="1870" y="599"/>
                  <a:pt x="1872" y="596"/>
                </a:cubicBezTo>
                <a:cubicBezTo>
                  <a:pt x="1874" y="596"/>
                  <a:pt x="1876" y="598"/>
                  <a:pt x="1879" y="598"/>
                </a:cubicBezTo>
                <a:cubicBezTo>
                  <a:pt x="1878" y="601"/>
                  <a:pt x="1879" y="602"/>
                  <a:pt x="1879" y="605"/>
                </a:cubicBezTo>
                <a:cubicBezTo>
                  <a:pt x="1879" y="609"/>
                  <a:pt x="1875" y="611"/>
                  <a:pt x="1875" y="614"/>
                </a:cubicBezTo>
                <a:cubicBezTo>
                  <a:pt x="1875" y="617"/>
                  <a:pt x="1878" y="617"/>
                  <a:pt x="1882" y="617"/>
                </a:cubicBezTo>
                <a:cubicBezTo>
                  <a:pt x="1885" y="617"/>
                  <a:pt x="1887" y="615"/>
                  <a:pt x="1891" y="615"/>
                </a:cubicBezTo>
                <a:cubicBezTo>
                  <a:pt x="1892" y="615"/>
                  <a:pt x="1893" y="616"/>
                  <a:pt x="1895" y="616"/>
                </a:cubicBezTo>
                <a:cubicBezTo>
                  <a:pt x="1894" y="617"/>
                  <a:pt x="1892" y="618"/>
                  <a:pt x="1892" y="621"/>
                </a:cubicBezTo>
                <a:cubicBezTo>
                  <a:pt x="1892" y="625"/>
                  <a:pt x="1897" y="626"/>
                  <a:pt x="1902" y="626"/>
                </a:cubicBezTo>
                <a:cubicBezTo>
                  <a:pt x="1902" y="632"/>
                  <a:pt x="1902" y="632"/>
                  <a:pt x="1902" y="632"/>
                </a:cubicBezTo>
                <a:cubicBezTo>
                  <a:pt x="1900" y="636"/>
                  <a:pt x="1891" y="639"/>
                  <a:pt x="1883" y="639"/>
                </a:cubicBezTo>
                <a:cubicBezTo>
                  <a:pt x="1883" y="644"/>
                  <a:pt x="1887" y="646"/>
                  <a:pt x="1887" y="651"/>
                </a:cubicBezTo>
                <a:cubicBezTo>
                  <a:pt x="1887" y="657"/>
                  <a:pt x="1875" y="658"/>
                  <a:pt x="1875" y="664"/>
                </a:cubicBezTo>
                <a:cubicBezTo>
                  <a:pt x="1875" y="665"/>
                  <a:pt x="1876" y="666"/>
                  <a:pt x="1877" y="666"/>
                </a:cubicBezTo>
                <a:cubicBezTo>
                  <a:pt x="1879" y="666"/>
                  <a:pt x="1879" y="664"/>
                  <a:pt x="1881" y="664"/>
                </a:cubicBezTo>
                <a:cubicBezTo>
                  <a:pt x="1886" y="664"/>
                  <a:pt x="1887" y="669"/>
                  <a:pt x="1893" y="669"/>
                </a:cubicBezTo>
                <a:cubicBezTo>
                  <a:pt x="1895" y="669"/>
                  <a:pt x="1898" y="667"/>
                  <a:pt x="1900" y="665"/>
                </a:cubicBezTo>
                <a:cubicBezTo>
                  <a:pt x="1900" y="665"/>
                  <a:pt x="1901" y="667"/>
                  <a:pt x="1901" y="667"/>
                </a:cubicBezTo>
                <a:cubicBezTo>
                  <a:pt x="1901" y="673"/>
                  <a:pt x="1893" y="671"/>
                  <a:pt x="1887" y="673"/>
                </a:cubicBezTo>
                <a:cubicBezTo>
                  <a:pt x="1886" y="673"/>
                  <a:pt x="1874" y="686"/>
                  <a:pt x="1873" y="688"/>
                </a:cubicBezTo>
                <a:cubicBezTo>
                  <a:pt x="1873" y="690"/>
                  <a:pt x="1873" y="690"/>
                  <a:pt x="1873" y="690"/>
                </a:cubicBezTo>
                <a:cubicBezTo>
                  <a:pt x="1876" y="690"/>
                  <a:pt x="1876" y="690"/>
                  <a:pt x="1876" y="690"/>
                </a:cubicBezTo>
                <a:cubicBezTo>
                  <a:pt x="1877" y="689"/>
                  <a:pt x="1878" y="687"/>
                  <a:pt x="1881" y="687"/>
                </a:cubicBezTo>
                <a:cubicBezTo>
                  <a:pt x="1887" y="687"/>
                  <a:pt x="1887" y="687"/>
                  <a:pt x="1887" y="687"/>
                </a:cubicBezTo>
                <a:cubicBezTo>
                  <a:pt x="1887" y="684"/>
                  <a:pt x="1889" y="680"/>
                  <a:pt x="1893" y="680"/>
                </a:cubicBezTo>
                <a:cubicBezTo>
                  <a:pt x="1896" y="680"/>
                  <a:pt x="1898" y="682"/>
                  <a:pt x="1901" y="682"/>
                </a:cubicBezTo>
                <a:cubicBezTo>
                  <a:pt x="1907" y="682"/>
                  <a:pt x="1918" y="679"/>
                  <a:pt x="1922" y="679"/>
                </a:cubicBezTo>
                <a:cubicBezTo>
                  <a:pt x="1938" y="679"/>
                  <a:pt x="1938" y="679"/>
                  <a:pt x="1938" y="679"/>
                </a:cubicBezTo>
                <a:cubicBezTo>
                  <a:pt x="1943" y="679"/>
                  <a:pt x="1946" y="676"/>
                  <a:pt x="1949" y="673"/>
                </a:cubicBezTo>
                <a:cubicBezTo>
                  <a:pt x="1949" y="670"/>
                  <a:pt x="1949" y="670"/>
                  <a:pt x="1949" y="670"/>
                </a:cubicBezTo>
                <a:cubicBezTo>
                  <a:pt x="1947" y="670"/>
                  <a:pt x="1945" y="669"/>
                  <a:pt x="1941" y="668"/>
                </a:cubicBezTo>
                <a:cubicBezTo>
                  <a:pt x="1945" y="663"/>
                  <a:pt x="1954" y="659"/>
                  <a:pt x="1954" y="652"/>
                </a:cubicBezTo>
                <a:cubicBezTo>
                  <a:pt x="1954" y="648"/>
                  <a:pt x="1951" y="644"/>
                  <a:pt x="1946" y="644"/>
                </a:cubicBezTo>
                <a:cubicBezTo>
                  <a:pt x="1942" y="644"/>
                  <a:pt x="1943" y="644"/>
                  <a:pt x="1940" y="646"/>
                </a:cubicBezTo>
                <a:cubicBezTo>
                  <a:pt x="1942" y="644"/>
                  <a:pt x="1942" y="644"/>
                  <a:pt x="1942" y="644"/>
                </a:cubicBezTo>
                <a:cubicBezTo>
                  <a:pt x="1941" y="645"/>
                  <a:pt x="1940" y="646"/>
                  <a:pt x="1938" y="647"/>
                </a:cubicBezTo>
                <a:cubicBezTo>
                  <a:pt x="1938" y="644"/>
                  <a:pt x="1938" y="644"/>
                  <a:pt x="1938" y="644"/>
                </a:cubicBezTo>
                <a:cubicBezTo>
                  <a:pt x="1939" y="644"/>
                  <a:pt x="1940" y="643"/>
                  <a:pt x="1940" y="641"/>
                </a:cubicBezTo>
                <a:cubicBezTo>
                  <a:pt x="1940" y="638"/>
                  <a:pt x="1935" y="636"/>
                  <a:pt x="1935" y="633"/>
                </a:cubicBezTo>
                <a:cubicBezTo>
                  <a:pt x="1935" y="623"/>
                  <a:pt x="1925" y="620"/>
                  <a:pt x="1918" y="614"/>
                </a:cubicBezTo>
                <a:cubicBezTo>
                  <a:pt x="1913" y="609"/>
                  <a:pt x="1915" y="599"/>
                  <a:pt x="1907" y="597"/>
                </a:cubicBezTo>
                <a:cubicBezTo>
                  <a:pt x="1904" y="596"/>
                  <a:pt x="1902" y="598"/>
                  <a:pt x="1897" y="596"/>
                </a:cubicBezTo>
                <a:cubicBezTo>
                  <a:pt x="1898" y="595"/>
                  <a:pt x="1899" y="594"/>
                  <a:pt x="1901" y="593"/>
                </a:cubicBezTo>
                <a:cubicBezTo>
                  <a:pt x="1901" y="585"/>
                  <a:pt x="1913" y="580"/>
                  <a:pt x="1912" y="568"/>
                </a:cubicBezTo>
                <a:cubicBezTo>
                  <a:pt x="1888" y="568"/>
                  <a:pt x="1888" y="568"/>
                  <a:pt x="1888" y="568"/>
                </a:cubicBezTo>
                <a:cubicBezTo>
                  <a:pt x="1887" y="567"/>
                  <a:pt x="1887" y="566"/>
                  <a:pt x="1887" y="565"/>
                </a:cubicBezTo>
                <a:cubicBezTo>
                  <a:pt x="1888" y="560"/>
                  <a:pt x="1897" y="560"/>
                  <a:pt x="1897" y="555"/>
                </a:cubicBezTo>
                <a:cubicBezTo>
                  <a:pt x="1897" y="554"/>
                  <a:pt x="1894" y="551"/>
                  <a:pt x="1893" y="551"/>
                </a:cubicBezTo>
                <a:cubicBezTo>
                  <a:pt x="1881" y="551"/>
                  <a:pt x="1881" y="551"/>
                  <a:pt x="1881" y="551"/>
                </a:cubicBezTo>
                <a:cubicBezTo>
                  <a:pt x="1878" y="551"/>
                  <a:pt x="1874" y="554"/>
                  <a:pt x="1874" y="556"/>
                </a:cubicBezTo>
                <a:cubicBezTo>
                  <a:pt x="1874" y="558"/>
                  <a:pt x="1873" y="560"/>
                  <a:pt x="1873" y="563"/>
                </a:cubicBezTo>
                <a:cubicBezTo>
                  <a:pt x="1870" y="563"/>
                  <a:pt x="1867" y="565"/>
                  <a:pt x="1867" y="568"/>
                </a:cubicBezTo>
                <a:cubicBezTo>
                  <a:pt x="1867" y="569"/>
                  <a:pt x="1868" y="570"/>
                  <a:pt x="1869" y="570"/>
                </a:cubicBezTo>
                <a:cubicBezTo>
                  <a:pt x="1869" y="571"/>
                  <a:pt x="1868" y="573"/>
                  <a:pt x="1867" y="573"/>
                </a:cubicBezTo>
                <a:cubicBezTo>
                  <a:pt x="1867" y="573"/>
                  <a:pt x="1865" y="572"/>
                  <a:pt x="1865" y="569"/>
                </a:cubicBezTo>
                <a:cubicBezTo>
                  <a:pt x="1858" y="569"/>
                  <a:pt x="1858" y="569"/>
                  <a:pt x="1858" y="569"/>
                </a:cubicBezTo>
                <a:cubicBezTo>
                  <a:pt x="1858" y="575"/>
                  <a:pt x="1861" y="576"/>
                  <a:pt x="1867" y="577"/>
                </a:cubicBezTo>
                <a:close/>
                <a:moveTo>
                  <a:pt x="2055" y="131"/>
                </a:moveTo>
                <a:cubicBezTo>
                  <a:pt x="2055" y="131"/>
                  <a:pt x="2054" y="132"/>
                  <a:pt x="2054" y="132"/>
                </a:cubicBezTo>
                <a:cubicBezTo>
                  <a:pt x="2055" y="133"/>
                  <a:pt x="2055" y="133"/>
                  <a:pt x="2055" y="133"/>
                </a:cubicBezTo>
                <a:lnTo>
                  <a:pt x="2055" y="131"/>
                </a:lnTo>
                <a:close/>
                <a:moveTo>
                  <a:pt x="1881" y="623"/>
                </a:moveTo>
                <a:cubicBezTo>
                  <a:pt x="1879" y="624"/>
                  <a:pt x="1878" y="626"/>
                  <a:pt x="1878" y="628"/>
                </a:cubicBezTo>
                <a:cubicBezTo>
                  <a:pt x="1883" y="628"/>
                  <a:pt x="1883" y="628"/>
                  <a:pt x="1883" y="628"/>
                </a:cubicBezTo>
                <a:cubicBezTo>
                  <a:pt x="1883" y="626"/>
                  <a:pt x="1883" y="624"/>
                  <a:pt x="1883" y="623"/>
                </a:cubicBezTo>
                <a:lnTo>
                  <a:pt x="1881" y="623"/>
                </a:lnTo>
                <a:close/>
                <a:moveTo>
                  <a:pt x="2067" y="149"/>
                </a:moveTo>
                <a:cubicBezTo>
                  <a:pt x="2065" y="140"/>
                  <a:pt x="2059" y="138"/>
                  <a:pt x="2054" y="132"/>
                </a:cubicBezTo>
                <a:cubicBezTo>
                  <a:pt x="2048" y="136"/>
                  <a:pt x="2060" y="147"/>
                  <a:pt x="2067" y="149"/>
                </a:cubicBezTo>
                <a:close/>
                <a:moveTo>
                  <a:pt x="852" y="169"/>
                </a:moveTo>
                <a:cubicBezTo>
                  <a:pt x="852" y="164"/>
                  <a:pt x="852" y="164"/>
                  <a:pt x="852" y="164"/>
                </a:cubicBezTo>
                <a:cubicBezTo>
                  <a:pt x="848" y="165"/>
                  <a:pt x="852" y="164"/>
                  <a:pt x="847" y="164"/>
                </a:cubicBezTo>
                <a:cubicBezTo>
                  <a:pt x="840" y="164"/>
                  <a:pt x="825" y="165"/>
                  <a:pt x="821" y="169"/>
                </a:cubicBezTo>
                <a:cubicBezTo>
                  <a:pt x="821" y="169"/>
                  <a:pt x="844" y="173"/>
                  <a:pt x="846" y="173"/>
                </a:cubicBezTo>
                <a:cubicBezTo>
                  <a:pt x="850" y="173"/>
                  <a:pt x="852" y="171"/>
                  <a:pt x="852" y="169"/>
                </a:cubicBezTo>
                <a:close/>
                <a:moveTo>
                  <a:pt x="3486" y="1390"/>
                </a:moveTo>
                <a:cubicBezTo>
                  <a:pt x="3486" y="1387"/>
                  <a:pt x="3485" y="1389"/>
                  <a:pt x="3485" y="1386"/>
                </a:cubicBezTo>
                <a:cubicBezTo>
                  <a:pt x="3482" y="1386"/>
                  <a:pt x="3482" y="1390"/>
                  <a:pt x="3482" y="1392"/>
                </a:cubicBezTo>
                <a:cubicBezTo>
                  <a:pt x="3482" y="1395"/>
                  <a:pt x="3478" y="1395"/>
                  <a:pt x="3478" y="1399"/>
                </a:cubicBezTo>
                <a:cubicBezTo>
                  <a:pt x="3478" y="1401"/>
                  <a:pt x="3479" y="1403"/>
                  <a:pt x="3481" y="1403"/>
                </a:cubicBezTo>
                <a:cubicBezTo>
                  <a:pt x="3484" y="1403"/>
                  <a:pt x="3483" y="1398"/>
                  <a:pt x="3483" y="1394"/>
                </a:cubicBezTo>
                <a:cubicBezTo>
                  <a:pt x="3485" y="1394"/>
                  <a:pt x="3486" y="1392"/>
                  <a:pt x="3486" y="1390"/>
                </a:cubicBezTo>
                <a:close/>
                <a:moveTo>
                  <a:pt x="3627" y="1389"/>
                </a:moveTo>
                <a:cubicBezTo>
                  <a:pt x="3617" y="1384"/>
                  <a:pt x="3617" y="1373"/>
                  <a:pt x="3604" y="1369"/>
                </a:cubicBezTo>
                <a:cubicBezTo>
                  <a:pt x="3602" y="1369"/>
                  <a:pt x="3599" y="1369"/>
                  <a:pt x="3599" y="1365"/>
                </a:cubicBezTo>
                <a:cubicBezTo>
                  <a:pt x="3594" y="1365"/>
                  <a:pt x="3592" y="1360"/>
                  <a:pt x="3587" y="1360"/>
                </a:cubicBezTo>
                <a:cubicBezTo>
                  <a:pt x="3578" y="1360"/>
                  <a:pt x="3565" y="1355"/>
                  <a:pt x="3559" y="1351"/>
                </a:cubicBezTo>
                <a:cubicBezTo>
                  <a:pt x="3559" y="1351"/>
                  <a:pt x="3559" y="1351"/>
                  <a:pt x="3559" y="1351"/>
                </a:cubicBezTo>
                <a:cubicBezTo>
                  <a:pt x="3559" y="1351"/>
                  <a:pt x="3559" y="1351"/>
                  <a:pt x="3558" y="1350"/>
                </a:cubicBezTo>
                <a:cubicBezTo>
                  <a:pt x="3558" y="1350"/>
                  <a:pt x="3558" y="1350"/>
                  <a:pt x="3557" y="1349"/>
                </a:cubicBezTo>
                <a:cubicBezTo>
                  <a:pt x="3558" y="1350"/>
                  <a:pt x="3558" y="1350"/>
                  <a:pt x="3558" y="1350"/>
                </a:cubicBezTo>
                <a:cubicBezTo>
                  <a:pt x="3556" y="1350"/>
                  <a:pt x="3553" y="1349"/>
                  <a:pt x="3551" y="1347"/>
                </a:cubicBezTo>
                <a:cubicBezTo>
                  <a:pt x="3540" y="1347"/>
                  <a:pt x="3540" y="1347"/>
                  <a:pt x="3540" y="1347"/>
                </a:cubicBezTo>
                <a:cubicBezTo>
                  <a:pt x="3538" y="1346"/>
                  <a:pt x="3535" y="1341"/>
                  <a:pt x="3530" y="1339"/>
                </a:cubicBezTo>
                <a:cubicBezTo>
                  <a:pt x="3528" y="1339"/>
                  <a:pt x="3525" y="1339"/>
                  <a:pt x="3525" y="1337"/>
                </a:cubicBezTo>
                <a:cubicBezTo>
                  <a:pt x="3520" y="1338"/>
                  <a:pt x="3515" y="1345"/>
                  <a:pt x="3511" y="1347"/>
                </a:cubicBezTo>
                <a:cubicBezTo>
                  <a:pt x="3506" y="1348"/>
                  <a:pt x="3505" y="1349"/>
                  <a:pt x="3502" y="1352"/>
                </a:cubicBezTo>
                <a:cubicBezTo>
                  <a:pt x="3501" y="1353"/>
                  <a:pt x="3497" y="1359"/>
                  <a:pt x="3494" y="1359"/>
                </a:cubicBezTo>
                <a:cubicBezTo>
                  <a:pt x="3492" y="1359"/>
                  <a:pt x="3486" y="1352"/>
                  <a:pt x="3486" y="1351"/>
                </a:cubicBezTo>
                <a:cubicBezTo>
                  <a:pt x="3483" y="1351"/>
                  <a:pt x="3480" y="1349"/>
                  <a:pt x="3480" y="1347"/>
                </a:cubicBezTo>
                <a:cubicBezTo>
                  <a:pt x="3480" y="1332"/>
                  <a:pt x="3480" y="1332"/>
                  <a:pt x="3480" y="1332"/>
                </a:cubicBezTo>
                <a:cubicBezTo>
                  <a:pt x="3473" y="1331"/>
                  <a:pt x="3468" y="1324"/>
                  <a:pt x="3461" y="1324"/>
                </a:cubicBezTo>
                <a:cubicBezTo>
                  <a:pt x="3453" y="1324"/>
                  <a:pt x="3451" y="1331"/>
                  <a:pt x="3446" y="1331"/>
                </a:cubicBezTo>
                <a:cubicBezTo>
                  <a:pt x="3443" y="1331"/>
                  <a:pt x="3440" y="1332"/>
                  <a:pt x="3440" y="1335"/>
                </a:cubicBezTo>
                <a:cubicBezTo>
                  <a:pt x="3440" y="1341"/>
                  <a:pt x="3450" y="1338"/>
                  <a:pt x="3453" y="1344"/>
                </a:cubicBezTo>
                <a:cubicBezTo>
                  <a:pt x="3453" y="1345"/>
                  <a:pt x="3454" y="1347"/>
                  <a:pt x="3455" y="1347"/>
                </a:cubicBezTo>
                <a:cubicBezTo>
                  <a:pt x="3457" y="1348"/>
                  <a:pt x="3459" y="1349"/>
                  <a:pt x="3461" y="1349"/>
                </a:cubicBezTo>
                <a:cubicBezTo>
                  <a:pt x="3465" y="1349"/>
                  <a:pt x="3468" y="1348"/>
                  <a:pt x="3472" y="1347"/>
                </a:cubicBezTo>
                <a:cubicBezTo>
                  <a:pt x="3475" y="1347"/>
                  <a:pt x="3475" y="1347"/>
                  <a:pt x="3475" y="1347"/>
                </a:cubicBezTo>
                <a:cubicBezTo>
                  <a:pt x="3472" y="1352"/>
                  <a:pt x="3460" y="1351"/>
                  <a:pt x="3455" y="1354"/>
                </a:cubicBezTo>
                <a:cubicBezTo>
                  <a:pt x="3455" y="1357"/>
                  <a:pt x="3460" y="1356"/>
                  <a:pt x="3462" y="1359"/>
                </a:cubicBezTo>
                <a:cubicBezTo>
                  <a:pt x="3464" y="1362"/>
                  <a:pt x="3462" y="1364"/>
                  <a:pt x="3464" y="1368"/>
                </a:cubicBezTo>
                <a:cubicBezTo>
                  <a:pt x="3464" y="1369"/>
                  <a:pt x="3467" y="1369"/>
                  <a:pt x="3468" y="1369"/>
                </a:cubicBezTo>
                <a:cubicBezTo>
                  <a:pt x="3471" y="1369"/>
                  <a:pt x="3473" y="1365"/>
                  <a:pt x="3474" y="1362"/>
                </a:cubicBezTo>
                <a:cubicBezTo>
                  <a:pt x="3474" y="1365"/>
                  <a:pt x="3474" y="1365"/>
                  <a:pt x="3474" y="1365"/>
                </a:cubicBezTo>
                <a:cubicBezTo>
                  <a:pt x="3481" y="1363"/>
                  <a:pt x="3483" y="1374"/>
                  <a:pt x="3489" y="1374"/>
                </a:cubicBezTo>
                <a:cubicBezTo>
                  <a:pt x="3496" y="1374"/>
                  <a:pt x="3507" y="1376"/>
                  <a:pt x="3511" y="1378"/>
                </a:cubicBezTo>
                <a:cubicBezTo>
                  <a:pt x="3515" y="1380"/>
                  <a:pt x="3526" y="1384"/>
                  <a:pt x="3528" y="1389"/>
                </a:cubicBezTo>
                <a:cubicBezTo>
                  <a:pt x="3530" y="1395"/>
                  <a:pt x="3528" y="1401"/>
                  <a:pt x="3533" y="1407"/>
                </a:cubicBezTo>
                <a:cubicBezTo>
                  <a:pt x="3531" y="1408"/>
                  <a:pt x="3523" y="1410"/>
                  <a:pt x="3523" y="1415"/>
                </a:cubicBezTo>
                <a:cubicBezTo>
                  <a:pt x="3523" y="1418"/>
                  <a:pt x="3527" y="1418"/>
                  <a:pt x="3530" y="1418"/>
                </a:cubicBezTo>
                <a:cubicBezTo>
                  <a:pt x="3538" y="1418"/>
                  <a:pt x="3538" y="1418"/>
                  <a:pt x="3538" y="1418"/>
                </a:cubicBezTo>
                <a:cubicBezTo>
                  <a:pt x="3538" y="1416"/>
                  <a:pt x="3543" y="1416"/>
                  <a:pt x="3544" y="1416"/>
                </a:cubicBezTo>
                <a:cubicBezTo>
                  <a:pt x="3555" y="1416"/>
                  <a:pt x="3558" y="1428"/>
                  <a:pt x="3568" y="1428"/>
                </a:cubicBezTo>
                <a:cubicBezTo>
                  <a:pt x="3584" y="1428"/>
                  <a:pt x="3584" y="1428"/>
                  <a:pt x="3584" y="1428"/>
                </a:cubicBezTo>
                <a:cubicBezTo>
                  <a:pt x="3584" y="1425"/>
                  <a:pt x="3587" y="1424"/>
                  <a:pt x="3586" y="1418"/>
                </a:cubicBezTo>
                <a:cubicBezTo>
                  <a:pt x="3591" y="1416"/>
                  <a:pt x="3590" y="1408"/>
                  <a:pt x="3601" y="1408"/>
                </a:cubicBezTo>
                <a:cubicBezTo>
                  <a:pt x="3614" y="1408"/>
                  <a:pt x="3621" y="1420"/>
                  <a:pt x="3629" y="1428"/>
                </a:cubicBezTo>
                <a:cubicBezTo>
                  <a:pt x="3630" y="1429"/>
                  <a:pt x="3633" y="1429"/>
                  <a:pt x="3633" y="1431"/>
                </a:cubicBezTo>
                <a:cubicBezTo>
                  <a:pt x="3633" y="1435"/>
                  <a:pt x="3643" y="1440"/>
                  <a:pt x="3649" y="1441"/>
                </a:cubicBezTo>
                <a:cubicBezTo>
                  <a:pt x="3659" y="1441"/>
                  <a:pt x="3659" y="1441"/>
                  <a:pt x="3659" y="1441"/>
                </a:cubicBezTo>
                <a:cubicBezTo>
                  <a:pt x="3660" y="1442"/>
                  <a:pt x="3666" y="1446"/>
                  <a:pt x="3667" y="1446"/>
                </a:cubicBezTo>
                <a:cubicBezTo>
                  <a:pt x="3670" y="1446"/>
                  <a:pt x="3670" y="1446"/>
                  <a:pt x="3670" y="1446"/>
                </a:cubicBezTo>
                <a:cubicBezTo>
                  <a:pt x="3670" y="1443"/>
                  <a:pt x="3672" y="1441"/>
                  <a:pt x="3675" y="1440"/>
                </a:cubicBezTo>
                <a:cubicBezTo>
                  <a:pt x="3674" y="1439"/>
                  <a:pt x="3668" y="1440"/>
                  <a:pt x="3667" y="1438"/>
                </a:cubicBezTo>
                <a:cubicBezTo>
                  <a:pt x="3666" y="1436"/>
                  <a:pt x="3665" y="1434"/>
                  <a:pt x="3663" y="1433"/>
                </a:cubicBezTo>
                <a:cubicBezTo>
                  <a:pt x="3661" y="1433"/>
                  <a:pt x="3659" y="1434"/>
                  <a:pt x="3658" y="1432"/>
                </a:cubicBezTo>
                <a:cubicBezTo>
                  <a:pt x="3657" y="1431"/>
                  <a:pt x="3656" y="1428"/>
                  <a:pt x="3655" y="1428"/>
                </a:cubicBezTo>
                <a:cubicBezTo>
                  <a:pt x="3652" y="1428"/>
                  <a:pt x="3647" y="1426"/>
                  <a:pt x="3646" y="1424"/>
                </a:cubicBezTo>
                <a:cubicBezTo>
                  <a:pt x="3642" y="1419"/>
                  <a:pt x="3643" y="1416"/>
                  <a:pt x="3639" y="1412"/>
                </a:cubicBezTo>
                <a:cubicBezTo>
                  <a:pt x="3638" y="1411"/>
                  <a:pt x="3631" y="1404"/>
                  <a:pt x="3631" y="1402"/>
                </a:cubicBezTo>
                <a:cubicBezTo>
                  <a:pt x="3631" y="1399"/>
                  <a:pt x="3639" y="1400"/>
                  <a:pt x="3639" y="1396"/>
                </a:cubicBezTo>
                <a:cubicBezTo>
                  <a:pt x="3639" y="1387"/>
                  <a:pt x="3631" y="1391"/>
                  <a:pt x="3627" y="1389"/>
                </a:cubicBezTo>
                <a:close/>
                <a:moveTo>
                  <a:pt x="3740" y="1397"/>
                </a:moveTo>
                <a:cubicBezTo>
                  <a:pt x="3741" y="1397"/>
                  <a:pt x="3741" y="1397"/>
                  <a:pt x="3742" y="1398"/>
                </a:cubicBezTo>
                <a:cubicBezTo>
                  <a:pt x="3742" y="1398"/>
                  <a:pt x="3742" y="1398"/>
                  <a:pt x="3742" y="1398"/>
                </a:cubicBezTo>
                <a:lnTo>
                  <a:pt x="3740" y="1397"/>
                </a:lnTo>
                <a:close/>
                <a:moveTo>
                  <a:pt x="3694" y="1363"/>
                </a:moveTo>
                <a:cubicBezTo>
                  <a:pt x="3690" y="1358"/>
                  <a:pt x="3686" y="1354"/>
                  <a:pt x="3678" y="1351"/>
                </a:cubicBezTo>
                <a:cubicBezTo>
                  <a:pt x="3680" y="1354"/>
                  <a:pt x="3683" y="1354"/>
                  <a:pt x="3686" y="1356"/>
                </a:cubicBezTo>
                <a:cubicBezTo>
                  <a:pt x="3691" y="1359"/>
                  <a:pt x="3690" y="1364"/>
                  <a:pt x="3696" y="1366"/>
                </a:cubicBezTo>
                <a:cubicBezTo>
                  <a:pt x="3695" y="1370"/>
                  <a:pt x="3695" y="1373"/>
                  <a:pt x="3700" y="1374"/>
                </a:cubicBezTo>
                <a:cubicBezTo>
                  <a:pt x="3700" y="1375"/>
                  <a:pt x="3701" y="1374"/>
                  <a:pt x="3702" y="1374"/>
                </a:cubicBezTo>
                <a:cubicBezTo>
                  <a:pt x="3702" y="1373"/>
                  <a:pt x="3702" y="1372"/>
                  <a:pt x="3702" y="1371"/>
                </a:cubicBezTo>
                <a:cubicBezTo>
                  <a:pt x="3702" y="1365"/>
                  <a:pt x="3698" y="1366"/>
                  <a:pt x="3694" y="1363"/>
                </a:cubicBezTo>
                <a:close/>
                <a:moveTo>
                  <a:pt x="3659" y="1386"/>
                </a:moveTo>
                <a:cubicBezTo>
                  <a:pt x="3647" y="1386"/>
                  <a:pt x="3647" y="1386"/>
                  <a:pt x="3647" y="1386"/>
                </a:cubicBezTo>
                <a:cubicBezTo>
                  <a:pt x="3648" y="1390"/>
                  <a:pt x="3653" y="1390"/>
                  <a:pt x="3657" y="1392"/>
                </a:cubicBezTo>
                <a:cubicBezTo>
                  <a:pt x="3657" y="1392"/>
                  <a:pt x="3657" y="1393"/>
                  <a:pt x="3658" y="1393"/>
                </a:cubicBezTo>
                <a:cubicBezTo>
                  <a:pt x="3658" y="1393"/>
                  <a:pt x="3658" y="1393"/>
                  <a:pt x="3659" y="1394"/>
                </a:cubicBezTo>
                <a:cubicBezTo>
                  <a:pt x="3658" y="1393"/>
                  <a:pt x="3658" y="1393"/>
                  <a:pt x="3658" y="1393"/>
                </a:cubicBezTo>
                <a:cubicBezTo>
                  <a:pt x="3660" y="1394"/>
                  <a:pt x="3663" y="1396"/>
                  <a:pt x="3664" y="1396"/>
                </a:cubicBezTo>
                <a:cubicBezTo>
                  <a:pt x="3672" y="1396"/>
                  <a:pt x="3676" y="1391"/>
                  <a:pt x="3683" y="1390"/>
                </a:cubicBezTo>
                <a:cubicBezTo>
                  <a:pt x="3683" y="1382"/>
                  <a:pt x="3692" y="1384"/>
                  <a:pt x="3692" y="1375"/>
                </a:cubicBezTo>
                <a:cubicBezTo>
                  <a:pt x="3692" y="1373"/>
                  <a:pt x="3691" y="1369"/>
                  <a:pt x="3688" y="1369"/>
                </a:cubicBezTo>
                <a:cubicBezTo>
                  <a:pt x="3683" y="1369"/>
                  <a:pt x="3685" y="1378"/>
                  <a:pt x="3679" y="1381"/>
                </a:cubicBezTo>
                <a:cubicBezTo>
                  <a:pt x="3676" y="1383"/>
                  <a:pt x="3670" y="1382"/>
                  <a:pt x="3663" y="1384"/>
                </a:cubicBezTo>
                <a:cubicBezTo>
                  <a:pt x="3663" y="1384"/>
                  <a:pt x="3660" y="1386"/>
                  <a:pt x="3659" y="1386"/>
                </a:cubicBezTo>
                <a:close/>
                <a:moveTo>
                  <a:pt x="3444" y="1459"/>
                </a:moveTo>
                <a:cubicBezTo>
                  <a:pt x="3448" y="1459"/>
                  <a:pt x="3448" y="1459"/>
                  <a:pt x="3448" y="1459"/>
                </a:cubicBezTo>
                <a:cubicBezTo>
                  <a:pt x="3448" y="1453"/>
                  <a:pt x="3448" y="1453"/>
                  <a:pt x="3448" y="1453"/>
                </a:cubicBezTo>
                <a:cubicBezTo>
                  <a:pt x="3442" y="1453"/>
                  <a:pt x="3439" y="1454"/>
                  <a:pt x="3432" y="1455"/>
                </a:cubicBezTo>
                <a:cubicBezTo>
                  <a:pt x="3433" y="1457"/>
                  <a:pt x="3439" y="1459"/>
                  <a:pt x="3444" y="1459"/>
                </a:cubicBezTo>
                <a:close/>
                <a:moveTo>
                  <a:pt x="3406" y="1295"/>
                </a:moveTo>
                <a:cubicBezTo>
                  <a:pt x="3402" y="1296"/>
                  <a:pt x="3402" y="1300"/>
                  <a:pt x="3402" y="1303"/>
                </a:cubicBezTo>
                <a:cubicBezTo>
                  <a:pt x="3402" y="1308"/>
                  <a:pt x="3405" y="1310"/>
                  <a:pt x="3405" y="1314"/>
                </a:cubicBezTo>
                <a:cubicBezTo>
                  <a:pt x="3405" y="1318"/>
                  <a:pt x="3405" y="1317"/>
                  <a:pt x="3405" y="1319"/>
                </a:cubicBezTo>
                <a:cubicBezTo>
                  <a:pt x="3405" y="1322"/>
                  <a:pt x="3406" y="1327"/>
                  <a:pt x="3410" y="1327"/>
                </a:cubicBezTo>
                <a:cubicBezTo>
                  <a:pt x="3408" y="1324"/>
                  <a:pt x="3408" y="1323"/>
                  <a:pt x="3406" y="1320"/>
                </a:cubicBezTo>
                <a:cubicBezTo>
                  <a:pt x="3406" y="1317"/>
                  <a:pt x="3406" y="1317"/>
                  <a:pt x="3406" y="1317"/>
                </a:cubicBezTo>
                <a:cubicBezTo>
                  <a:pt x="3409" y="1317"/>
                  <a:pt x="3414" y="1317"/>
                  <a:pt x="3415" y="1317"/>
                </a:cubicBezTo>
                <a:cubicBezTo>
                  <a:pt x="3415" y="1313"/>
                  <a:pt x="3412" y="1313"/>
                  <a:pt x="3412" y="1311"/>
                </a:cubicBezTo>
                <a:cubicBezTo>
                  <a:pt x="3412" y="1308"/>
                  <a:pt x="3416" y="1308"/>
                  <a:pt x="3416" y="1305"/>
                </a:cubicBezTo>
                <a:cubicBezTo>
                  <a:pt x="3409" y="1304"/>
                  <a:pt x="3406" y="1300"/>
                  <a:pt x="3406" y="1295"/>
                </a:cubicBezTo>
                <a:close/>
                <a:moveTo>
                  <a:pt x="3465" y="926"/>
                </a:moveTo>
                <a:cubicBezTo>
                  <a:pt x="3470" y="926"/>
                  <a:pt x="3471" y="920"/>
                  <a:pt x="3475" y="916"/>
                </a:cubicBezTo>
                <a:cubicBezTo>
                  <a:pt x="3476" y="916"/>
                  <a:pt x="3477" y="919"/>
                  <a:pt x="3481" y="919"/>
                </a:cubicBezTo>
                <a:cubicBezTo>
                  <a:pt x="3485" y="919"/>
                  <a:pt x="3490" y="905"/>
                  <a:pt x="3481" y="905"/>
                </a:cubicBezTo>
                <a:cubicBezTo>
                  <a:pt x="3475" y="905"/>
                  <a:pt x="3474" y="912"/>
                  <a:pt x="3467" y="909"/>
                </a:cubicBezTo>
                <a:cubicBezTo>
                  <a:pt x="3467" y="910"/>
                  <a:pt x="3459" y="916"/>
                  <a:pt x="3459" y="916"/>
                </a:cubicBezTo>
                <a:cubicBezTo>
                  <a:pt x="3459" y="918"/>
                  <a:pt x="3460" y="918"/>
                  <a:pt x="3462" y="920"/>
                </a:cubicBezTo>
                <a:cubicBezTo>
                  <a:pt x="3462" y="922"/>
                  <a:pt x="3463" y="926"/>
                  <a:pt x="3465" y="926"/>
                </a:cubicBezTo>
                <a:close/>
                <a:moveTo>
                  <a:pt x="3721" y="1384"/>
                </a:moveTo>
                <a:cubicBezTo>
                  <a:pt x="3720" y="1388"/>
                  <a:pt x="3721" y="1392"/>
                  <a:pt x="3726" y="1393"/>
                </a:cubicBezTo>
                <a:cubicBezTo>
                  <a:pt x="3726" y="1397"/>
                  <a:pt x="3726" y="1397"/>
                  <a:pt x="3726" y="1397"/>
                </a:cubicBezTo>
                <a:cubicBezTo>
                  <a:pt x="3726" y="1398"/>
                  <a:pt x="3728" y="1399"/>
                  <a:pt x="3729" y="1399"/>
                </a:cubicBezTo>
                <a:cubicBezTo>
                  <a:pt x="3730" y="1399"/>
                  <a:pt x="3732" y="1397"/>
                  <a:pt x="3732" y="1396"/>
                </a:cubicBezTo>
                <a:cubicBezTo>
                  <a:pt x="3732" y="1395"/>
                  <a:pt x="3723" y="1386"/>
                  <a:pt x="3721" y="1384"/>
                </a:cubicBezTo>
                <a:close/>
                <a:moveTo>
                  <a:pt x="3427" y="923"/>
                </a:moveTo>
                <a:cubicBezTo>
                  <a:pt x="3427" y="925"/>
                  <a:pt x="3430" y="927"/>
                  <a:pt x="3432" y="927"/>
                </a:cubicBezTo>
                <a:cubicBezTo>
                  <a:pt x="3433" y="927"/>
                  <a:pt x="3434" y="926"/>
                  <a:pt x="3436" y="926"/>
                </a:cubicBezTo>
                <a:cubicBezTo>
                  <a:pt x="3436" y="925"/>
                  <a:pt x="3436" y="923"/>
                  <a:pt x="3436" y="922"/>
                </a:cubicBezTo>
                <a:cubicBezTo>
                  <a:pt x="3437" y="924"/>
                  <a:pt x="3437" y="927"/>
                  <a:pt x="3440" y="927"/>
                </a:cubicBezTo>
                <a:cubicBezTo>
                  <a:pt x="3438" y="933"/>
                  <a:pt x="3438" y="933"/>
                  <a:pt x="3438" y="933"/>
                </a:cubicBezTo>
                <a:cubicBezTo>
                  <a:pt x="3438" y="933"/>
                  <a:pt x="3434" y="939"/>
                  <a:pt x="3434" y="940"/>
                </a:cubicBezTo>
                <a:cubicBezTo>
                  <a:pt x="3434" y="941"/>
                  <a:pt x="3436" y="946"/>
                  <a:pt x="3440" y="946"/>
                </a:cubicBezTo>
                <a:cubicBezTo>
                  <a:pt x="3440" y="944"/>
                  <a:pt x="3440" y="944"/>
                  <a:pt x="3440" y="944"/>
                </a:cubicBezTo>
                <a:cubicBezTo>
                  <a:pt x="3440" y="945"/>
                  <a:pt x="3440" y="947"/>
                  <a:pt x="3441" y="947"/>
                </a:cubicBezTo>
                <a:cubicBezTo>
                  <a:pt x="3447" y="947"/>
                  <a:pt x="3450" y="935"/>
                  <a:pt x="3451" y="927"/>
                </a:cubicBezTo>
                <a:cubicBezTo>
                  <a:pt x="3452" y="928"/>
                  <a:pt x="3453" y="927"/>
                  <a:pt x="3455" y="927"/>
                </a:cubicBezTo>
                <a:cubicBezTo>
                  <a:pt x="3454" y="926"/>
                  <a:pt x="3455" y="925"/>
                  <a:pt x="3455" y="923"/>
                </a:cubicBezTo>
                <a:cubicBezTo>
                  <a:pt x="3451" y="920"/>
                  <a:pt x="3451" y="920"/>
                  <a:pt x="3451" y="920"/>
                </a:cubicBezTo>
                <a:cubicBezTo>
                  <a:pt x="3450" y="920"/>
                  <a:pt x="3451" y="917"/>
                  <a:pt x="3451" y="916"/>
                </a:cubicBezTo>
                <a:cubicBezTo>
                  <a:pt x="3446" y="916"/>
                  <a:pt x="3443" y="913"/>
                  <a:pt x="3440" y="913"/>
                </a:cubicBezTo>
                <a:cubicBezTo>
                  <a:pt x="3439" y="913"/>
                  <a:pt x="3427" y="920"/>
                  <a:pt x="3427" y="923"/>
                </a:cubicBezTo>
                <a:close/>
                <a:moveTo>
                  <a:pt x="3407" y="1359"/>
                </a:moveTo>
                <a:cubicBezTo>
                  <a:pt x="3407" y="1359"/>
                  <a:pt x="3413" y="1361"/>
                  <a:pt x="3414" y="1361"/>
                </a:cubicBezTo>
                <a:cubicBezTo>
                  <a:pt x="3424" y="1361"/>
                  <a:pt x="3424" y="1361"/>
                  <a:pt x="3424" y="1361"/>
                </a:cubicBezTo>
                <a:cubicBezTo>
                  <a:pt x="3430" y="1361"/>
                  <a:pt x="3432" y="1365"/>
                  <a:pt x="3438" y="1365"/>
                </a:cubicBezTo>
                <a:cubicBezTo>
                  <a:pt x="3439" y="1365"/>
                  <a:pt x="3440" y="1365"/>
                  <a:pt x="3440" y="1364"/>
                </a:cubicBezTo>
                <a:cubicBezTo>
                  <a:pt x="3440" y="1361"/>
                  <a:pt x="3436" y="1360"/>
                  <a:pt x="3436" y="1357"/>
                </a:cubicBezTo>
                <a:cubicBezTo>
                  <a:pt x="3434" y="1357"/>
                  <a:pt x="3434" y="1357"/>
                  <a:pt x="3434" y="1357"/>
                </a:cubicBezTo>
                <a:cubicBezTo>
                  <a:pt x="3432" y="1357"/>
                  <a:pt x="3429" y="1358"/>
                  <a:pt x="3428" y="1356"/>
                </a:cubicBezTo>
                <a:cubicBezTo>
                  <a:pt x="3410" y="1356"/>
                  <a:pt x="3410" y="1356"/>
                  <a:pt x="3410" y="1356"/>
                </a:cubicBezTo>
                <a:cubicBezTo>
                  <a:pt x="3409" y="1356"/>
                  <a:pt x="3407" y="1357"/>
                  <a:pt x="3407" y="1359"/>
                </a:cubicBezTo>
                <a:close/>
                <a:moveTo>
                  <a:pt x="3644" y="753"/>
                </a:moveTo>
                <a:cubicBezTo>
                  <a:pt x="3639" y="753"/>
                  <a:pt x="3635" y="762"/>
                  <a:pt x="3635" y="762"/>
                </a:cubicBezTo>
                <a:cubicBezTo>
                  <a:pt x="3635" y="762"/>
                  <a:pt x="3634" y="764"/>
                  <a:pt x="3635" y="764"/>
                </a:cubicBezTo>
                <a:cubicBezTo>
                  <a:pt x="3640" y="764"/>
                  <a:pt x="3640" y="756"/>
                  <a:pt x="3650" y="756"/>
                </a:cubicBezTo>
                <a:cubicBezTo>
                  <a:pt x="3650" y="753"/>
                  <a:pt x="3650" y="753"/>
                  <a:pt x="3650" y="753"/>
                </a:cubicBezTo>
                <a:cubicBezTo>
                  <a:pt x="3648" y="753"/>
                  <a:pt x="3646" y="753"/>
                  <a:pt x="3644" y="753"/>
                </a:cubicBezTo>
                <a:close/>
                <a:moveTo>
                  <a:pt x="3509" y="877"/>
                </a:moveTo>
                <a:cubicBezTo>
                  <a:pt x="3505" y="877"/>
                  <a:pt x="3503" y="889"/>
                  <a:pt x="3496" y="889"/>
                </a:cubicBezTo>
                <a:cubicBezTo>
                  <a:pt x="3470" y="889"/>
                  <a:pt x="3470" y="889"/>
                  <a:pt x="3470" y="889"/>
                </a:cubicBezTo>
                <a:cubicBezTo>
                  <a:pt x="3460" y="889"/>
                  <a:pt x="3456" y="899"/>
                  <a:pt x="3448" y="905"/>
                </a:cubicBezTo>
                <a:cubicBezTo>
                  <a:pt x="3446" y="906"/>
                  <a:pt x="3442" y="907"/>
                  <a:pt x="3442" y="908"/>
                </a:cubicBezTo>
                <a:cubicBezTo>
                  <a:pt x="3442" y="909"/>
                  <a:pt x="3445" y="909"/>
                  <a:pt x="3448" y="909"/>
                </a:cubicBezTo>
                <a:cubicBezTo>
                  <a:pt x="3457" y="909"/>
                  <a:pt x="3464" y="906"/>
                  <a:pt x="3469" y="904"/>
                </a:cubicBezTo>
                <a:cubicBezTo>
                  <a:pt x="3472" y="902"/>
                  <a:pt x="3475" y="904"/>
                  <a:pt x="3478" y="903"/>
                </a:cubicBezTo>
                <a:cubicBezTo>
                  <a:pt x="3479" y="902"/>
                  <a:pt x="3480" y="899"/>
                  <a:pt x="3482" y="899"/>
                </a:cubicBezTo>
                <a:cubicBezTo>
                  <a:pt x="3487" y="899"/>
                  <a:pt x="3490" y="902"/>
                  <a:pt x="3494" y="903"/>
                </a:cubicBezTo>
                <a:cubicBezTo>
                  <a:pt x="3494" y="905"/>
                  <a:pt x="3493" y="907"/>
                  <a:pt x="3493" y="910"/>
                </a:cubicBezTo>
                <a:cubicBezTo>
                  <a:pt x="3493" y="911"/>
                  <a:pt x="3492" y="913"/>
                  <a:pt x="3493" y="913"/>
                </a:cubicBezTo>
                <a:cubicBezTo>
                  <a:pt x="3496" y="913"/>
                  <a:pt x="3496" y="916"/>
                  <a:pt x="3499" y="917"/>
                </a:cubicBezTo>
                <a:cubicBezTo>
                  <a:pt x="3501" y="913"/>
                  <a:pt x="3506" y="907"/>
                  <a:pt x="3509" y="907"/>
                </a:cubicBezTo>
                <a:cubicBezTo>
                  <a:pt x="3510" y="907"/>
                  <a:pt x="3511" y="907"/>
                  <a:pt x="3513" y="906"/>
                </a:cubicBezTo>
                <a:cubicBezTo>
                  <a:pt x="3512" y="906"/>
                  <a:pt x="3509" y="901"/>
                  <a:pt x="3509" y="900"/>
                </a:cubicBezTo>
                <a:cubicBezTo>
                  <a:pt x="3509" y="899"/>
                  <a:pt x="3510" y="897"/>
                  <a:pt x="3511" y="897"/>
                </a:cubicBezTo>
                <a:cubicBezTo>
                  <a:pt x="3515" y="897"/>
                  <a:pt x="3514" y="903"/>
                  <a:pt x="3523" y="903"/>
                </a:cubicBezTo>
                <a:cubicBezTo>
                  <a:pt x="3526" y="903"/>
                  <a:pt x="3528" y="901"/>
                  <a:pt x="3531" y="899"/>
                </a:cubicBezTo>
                <a:cubicBezTo>
                  <a:pt x="3535" y="899"/>
                  <a:pt x="3535" y="899"/>
                  <a:pt x="3535" y="899"/>
                </a:cubicBezTo>
                <a:cubicBezTo>
                  <a:pt x="3535" y="899"/>
                  <a:pt x="3536" y="901"/>
                  <a:pt x="3537" y="901"/>
                </a:cubicBezTo>
                <a:cubicBezTo>
                  <a:pt x="3539" y="895"/>
                  <a:pt x="3542" y="894"/>
                  <a:pt x="3548" y="891"/>
                </a:cubicBezTo>
                <a:cubicBezTo>
                  <a:pt x="3548" y="894"/>
                  <a:pt x="3546" y="894"/>
                  <a:pt x="3548" y="897"/>
                </a:cubicBezTo>
                <a:cubicBezTo>
                  <a:pt x="3552" y="896"/>
                  <a:pt x="3552" y="892"/>
                  <a:pt x="3557" y="889"/>
                </a:cubicBezTo>
                <a:cubicBezTo>
                  <a:pt x="3556" y="887"/>
                  <a:pt x="3555" y="885"/>
                  <a:pt x="3555" y="882"/>
                </a:cubicBezTo>
                <a:cubicBezTo>
                  <a:pt x="3555" y="876"/>
                  <a:pt x="3560" y="874"/>
                  <a:pt x="3560" y="870"/>
                </a:cubicBezTo>
                <a:cubicBezTo>
                  <a:pt x="3560" y="866"/>
                  <a:pt x="3558" y="853"/>
                  <a:pt x="3562" y="852"/>
                </a:cubicBezTo>
                <a:cubicBezTo>
                  <a:pt x="3564" y="852"/>
                  <a:pt x="3565" y="852"/>
                  <a:pt x="3566" y="851"/>
                </a:cubicBezTo>
                <a:cubicBezTo>
                  <a:pt x="3566" y="849"/>
                  <a:pt x="3566" y="849"/>
                  <a:pt x="3566" y="849"/>
                </a:cubicBezTo>
                <a:cubicBezTo>
                  <a:pt x="3566" y="843"/>
                  <a:pt x="3572" y="843"/>
                  <a:pt x="3572" y="836"/>
                </a:cubicBezTo>
                <a:cubicBezTo>
                  <a:pt x="3572" y="830"/>
                  <a:pt x="3566" y="828"/>
                  <a:pt x="3566" y="822"/>
                </a:cubicBezTo>
                <a:cubicBezTo>
                  <a:pt x="3566" y="819"/>
                  <a:pt x="3567" y="817"/>
                  <a:pt x="3565" y="814"/>
                </a:cubicBezTo>
                <a:cubicBezTo>
                  <a:pt x="3565" y="813"/>
                  <a:pt x="3563" y="812"/>
                  <a:pt x="3560" y="812"/>
                </a:cubicBezTo>
                <a:cubicBezTo>
                  <a:pt x="3559" y="812"/>
                  <a:pt x="3560" y="815"/>
                  <a:pt x="3561" y="815"/>
                </a:cubicBezTo>
                <a:cubicBezTo>
                  <a:pt x="3562" y="815"/>
                  <a:pt x="3562" y="816"/>
                  <a:pt x="3562" y="816"/>
                </a:cubicBezTo>
                <a:cubicBezTo>
                  <a:pt x="3558" y="820"/>
                  <a:pt x="3558" y="815"/>
                  <a:pt x="3557" y="815"/>
                </a:cubicBezTo>
                <a:cubicBezTo>
                  <a:pt x="3552" y="815"/>
                  <a:pt x="3548" y="825"/>
                  <a:pt x="3548" y="830"/>
                </a:cubicBezTo>
                <a:cubicBezTo>
                  <a:pt x="3548" y="832"/>
                  <a:pt x="3550" y="832"/>
                  <a:pt x="3550" y="834"/>
                </a:cubicBezTo>
                <a:cubicBezTo>
                  <a:pt x="3550" y="847"/>
                  <a:pt x="3536" y="864"/>
                  <a:pt x="3527" y="867"/>
                </a:cubicBezTo>
                <a:cubicBezTo>
                  <a:pt x="3522" y="869"/>
                  <a:pt x="3522" y="873"/>
                  <a:pt x="3515" y="873"/>
                </a:cubicBezTo>
                <a:cubicBezTo>
                  <a:pt x="3515" y="873"/>
                  <a:pt x="3513" y="872"/>
                  <a:pt x="3513" y="871"/>
                </a:cubicBezTo>
                <a:cubicBezTo>
                  <a:pt x="3513" y="869"/>
                  <a:pt x="3514" y="868"/>
                  <a:pt x="3515" y="867"/>
                </a:cubicBezTo>
                <a:cubicBezTo>
                  <a:pt x="3514" y="867"/>
                  <a:pt x="3509" y="877"/>
                  <a:pt x="3509" y="877"/>
                </a:cubicBezTo>
                <a:close/>
                <a:moveTo>
                  <a:pt x="3643" y="1816"/>
                </a:moveTo>
                <a:cubicBezTo>
                  <a:pt x="3644" y="1814"/>
                  <a:pt x="3644" y="1813"/>
                  <a:pt x="3644" y="1809"/>
                </a:cubicBezTo>
                <a:cubicBezTo>
                  <a:pt x="3643" y="1810"/>
                  <a:pt x="3641" y="1810"/>
                  <a:pt x="3639" y="1809"/>
                </a:cubicBezTo>
                <a:cubicBezTo>
                  <a:pt x="3639" y="1813"/>
                  <a:pt x="3640" y="1815"/>
                  <a:pt x="3643" y="1816"/>
                </a:cubicBezTo>
                <a:close/>
                <a:moveTo>
                  <a:pt x="3694" y="1617"/>
                </a:moveTo>
                <a:cubicBezTo>
                  <a:pt x="3687" y="1609"/>
                  <a:pt x="3671" y="1602"/>
                  <a:pt x="3671" y="1586"/>
                </a:cubicBezTo>
                <a:cubicBezTo>
                  <a:pt x="3666" y="1586"/>
                  <a:pt x="3659" y="1586"/>
                  <a:pt x="3658" y="1581"/>
                </a:cubicBezTo>
                <a:cubicBezTo>
                  <a:pt x="3656" y="1575"/>
                  <a:pt x="3655" y="1568"/>
                  <a:pt x="3651" y="1563"/>
                </a:cubicBezTo>
                <a:cubicBezTo>
                  <a:pt x="3644" y="1556"/>
                  <a:pt x="3626" y="1552"/>
                  <a:pt x="3623" y="1542"/>
                </a:cubicBezTo>
                <a:cubicBezTo>
                  <a:pt x="3620" y="1532"/>
                  <a:pt x="3616" y="1527"/>
                  <a:pt x="3613" y="1516"/>
                </a:cubicBezTo>
                <a:cubicBezTo>
                  <a:pt x="3611" y="1510"/>
                  <a:pt x="3611" y="1497"/>
                  <a:pt x="3606" y="1493"/>
                </a:cubicBezTo>
                <a:cubicBezTo>
                  <a:pt x="3604" y="1493"/>
                  <a:pt x="3597" y="1490"/>
                  <a:pt x="3593" y="1489"/>
                </a:cubicBezTo>
                <a:cubicBezTo>
                  <a:pt x="3588" y="1486"/>
                  <a:pt x="3590" y="1478"/>
                  <a:pt x="3588" y="1473"/>
                </a:cubicBezTo>
                <a:cubicBezTo>
                  <a:pt x="3586" y="1465"/>
                  <a:pt x="3581" y="1458"/>
                  <a:pt x="3580" y="1447"/>
                </a:cubicBezTo>
                <a:cubicBezTo>
                  <a:pt x="3573" y="1450"/>
                  <a:pt x="3575" y="1456"/>
                  <a:pt x="3568" y="1461"/>
                </a:cubicBezTo>
                <a:cubicBezTo>
                  <a:pt x="3568" y="1497"/>
                  <a:pt x="3568" y="1497"/>
                  <a:pt x="3568" y="1497"/>
                </a:cubicBezTo>
                <a:cubicBezTo>
                  <a:pt x="3566" y="1506"/>
                  <a:pt x="3564" y="1530"/>
                  <a:pt x="3551" y="1530"/>
                </a:cubicBezTo>
                <a:cubicBezTo>
                  <a:pt x="3543" y="1530"/>
                  <a:pt x="3541" y="1521"/>
                  <a:pt x="3536" y="1519"/>
                </a:cubicBezTo>
                <a:cubicBezTo>
                  <a:pt x="3526" y="1515"/>
                  <a:pt x="3520" y="1513"/>
                  <a:pt x="3509" y="1509"/>
                </a:cubicBezTo>
                <a:cubicBezTo>
                  <a:pt x="3507" y="1509"/>
                  <a:pt x="3507" y="1503"/>
                  <a:pt x="3505" y="1501"/>
                </a:cubicBezTo>
                <a:cubicBezTo>
                  <a:pt x="3502" y="1500"/>
                  <a:pt x="3496" y="1500"/>
                  <a:pt x="3496" y="1497"/>
                </a:cubicBezTo>
                <a:cubicBezTo>
                  <a:pt x="3501" y="1477"/>
                  <a:pt x="3501" y="1477"/>
                  <a:pt x="3501" y="1477"/>
                </a:cubicBezTo>
                <a:cubicBezTo>
                  <a:pt x="3505" y="1474"/>
                  <a:pt x="3511" y="1474"/>
                  <a:pt x="3511" y="1469"/>
                </a:cubicBezTo>
                <a:cubicBezTo>
                  <a:pt x="3511" y="1465"/>
                  <a:pt x="3505" y="1461"/>
                  <a:pt x="3503" y="1461"/>
                </a:cubicBezTo>
                <a:cubicBezTo>
                  <a:pt x="3498" y="1461"/>
                  <a:pt x="3496" y="1465"/>
                  <a:pt x="3491" y="1465"/>
                </a:cubicBezTo>
                <a:cubicBezTo>
                  <a:pt x="3477" y="1465"/>
                  <a:pt x="3468" y="1459"/>
                  <a:pt x="3455" y="1453"/>
                </a:cubicBezTo>
                <a:cubicBezTo>
                  <a:pt x="3455" y="1458"/>
                  <a:pt x="3459" y="1459"/>
                  <a:pt x="3462" y="1463"/>
                </a:cubicBezTo>
                <a:cubicBezTo>
                  <a:pt x="3461" y="1463"/>
                  <a:pt x="3457" y="1465"/>
                  <a:pt x="3455" y="1465"/>
                </a:cubicBezTo>
                <a:cubicBezTo>
                  <a:pt x="3448" y="1465"/>
                  <a:pt x="3432" y="1469"/>
                  <a:pt x="3432" y="1475"/>
                </a:cubicBezTo>
                <a:cubicBezTo>
                  <a:pt x="3432" y="1480"/>
                  <a:pt x="3425" y="1483"/>
                  <a:pt x="3425" y="1489"/>
                </a:cubicBezTo>
                <a:cubicBezTo>
                  <a:pt x="3425" y="1493"/>
                  <a:pt x="3427" y="1495"/>
                  <a:pt x="3424" y="1499"/>
                </a:cubicBezTo>
                <a:cubicBezTo>
                  <a:pt x="3423" y="1499"/>
                  <a:pt x="3420" y="1496"/>
                  <a:pt x="3418" y="1496"/>
                </a:cubicBezTo>
                <a:cubicBezTo>
                  <a:pt x="3414" y="1496"/>
                  <a:pt x="3411" y="1497"/>
                  <a:pt x="3409" y="1500"/>
                </a:cubicBezTo>
                <a:cubicBezTo>
                  <a:pt x="3408" y="1493"/>
                  <a:pt x="3404" y="1485"/>
                  <a:pt x="3397" y="1485"/>
                </a:cubicBezTo>
                <a:cubicBezTo>
                  <a:pt x="3389" y="1485"/>
                  <a:pt x="3387" y="1493"/>
                  <a:pt x="3376" y="1493"/>
                </a:cubicBezTo>
                <a:cubicBezTo>
                  <a:pt x="3375" y="1502"/>
                  <a:pt x="3367" y="1504"/>
                  <a:pt x="3367" y="1515"/>
                </a:cubicBezTo>
                <a:cubicBezTo>
                  <a:pt x="3363" y="1515"/>
                  <a:pt x="3361" y="1514"/>
                  <a:pt x="3358" y="1512"/>
                </a:cubicBezTo>
                <a:cubicBezTo>
                  <a:pt x="3356" y="1517"/>
                  <a:pt x="3358" y="1523"/>
                  <a:pt x="3354" y="1525"/>
                </a:cubicBezTo>
                <a:cubicBezTo>
                  <a:pt x="3352" y="1523"/>
                  <a:pt x="3350" y="1521"/>
                  <a:pt x="3348" y="1517"/>
                </a:cubicBezTo>
                <a:cubicBezTo>
                  <a:pt x="3344" y="1519"/>
                  <a:pt x="3342" y="1523"/>
                  <a:pt x="3342" y="1527"/>
                </a:cubicBezTo>
                <a:cubicBezTo>
                  <a:pt x="3342" y="1534"/>
                  <a:pt x="3342" y="1534"/>
                  <a:pt x="3342" y="1534"/>
                </a:cubicBezTo>
                <a:cubicBezTo>
                  <a:pt x="3342" y="1548"/>
                  <a:pt x="3309" y="1560"/>
                  <a:pt x="3294" y="1562"/>
                </a:cubicBezTo>
                <a:cubicBezTo>
                  <a:pt x="3287" y="1563"/>
                  <a:pt x="3272" y="1564"/>
                  <a:pt x="3267" y="1569"/>
                </a:cubicBezTo>
                <a:cubicBezTo>
                  <a:pt x="3263" y="1573"/>
                  <a:pt x="3254" y="1583"/>
                  <a:pt x="3246" y="1584"/>
                </a:cubicBezTo>
                <a:cubicBezTo>
                  <a:pt x="3246" y="1583"/>
                  <a:pt x="3246" y="1581"/>
                  <a:pt x="3245" y="1580"/>
                </a:cubicBezTo>
                <a:cubicBezTo>
                  <a:pt x="3244" y="1581"/>
                  <a:pt x="3241" y="1582"/>
                  <a:pt x="3241" y="1585"/>
                </a:cubicBezTo>
                <a:cubicBezTo>
                  <a:pt x="3241" y="1609"/>
                  <a:pt x="3241" y="1609"/>
                  <a:pt x="3241" y="1609"/>
                </a:cubicBezTo>
                <a:cubicBezTo>
                  <a:pt x="3241" y="1619"/>
                  <a:pt x="3246" y="1624"/>
                  <a:pt x="3246" y="1630"/>
                </a:cubicBezTo>
                <a:cubicBezTo>
                  <a:pt x="3246" y="1632"/>
                  <a:pt x="3247" y="1633"/>
                  <a:pt x="3246" y="1635"/>
                </a:cubicBezTo>
                <a:cubicBezTo>
                  <a:pt x="3245" y="1634"/>
                  <a:pt x="3243" y="1632"/>
                  <a:pt x="3242" y="1630"/>
                </a:cubicBezTo>
                <a:cubicBezTo>
                  <a:pt x="3241" y="1632"/>
                  <a:pt x="3241" y="1633"/>
                  <a:pt x="3240" y="1635"/>
                </a:cubicBezTo>
                <a:cubicBezTo>
                  <a:pt x="3238" y="1641"/>
                  <a:pt x="3246" y="1643"/>
                  <a:pt x="3248" y="1649"/>
                </a:cubicBezTo>
                <a:cubicBezTo>
                  <a:pt x="3253" y="1665"/>
                  <a:pt x="3254" y="1671"/>
                  <a:pt x="3259" y="1688"/>
                </a:cubicBezTo>
                <a:cubicBezTo>
                  <a:pt x="3261" y="1696"/>
                  <a:pt x="3267" y="1702"/>
                  <a:pt x="3267" y="1714"/>
                </a:cubicBezTo>
                <a:cubicBezTo>
                  <a:pt x="3267" y="1723"/>
                  <a:pt x="3258" y="1726"/>
                  <a:pt x="3258" y="1732"/>
                </a:cubicBezTo>
                <a:cubicBezTo>
                  <a:pt x="3258" y="1738"/>
                  <a:pt x="3277" y="1746"/>
                  <a:pt x="3284" y="1746"/>
                </a:cubicBezTo>
                <a:cubicBezTo>
                  <a:pt x="3303" y="1746"/>
                  <a:pt x="3309" y="1733"/>
                  <a:pt x="3323" y="1733"/>
                </a:cubicBezTo>
                <a:cubicBezTo>
                  <a:pt x="3328" y="1733"/>
                  <a:pt x="3328" y="1730"/>
                  <a:pt x="3334" y="1733"/>
                </a:cubicBezTo>
                <a:cubicBezTo>
                  <a:pt x="3343" y="1733"/>
                  <a:pt x="3350" y="1731"/>
                  <a:pt x="3359" y="1730"/>
                </a:cubicBezTo>
                <a:cubicBezTo>
                  <a:pt x="3362" y="1710"/>
                  <a:pt x="3387" y="1717"/>
                  <a:pt x="3408" y="1710"/>
                </a:cubicBezTo>
                <a:cubicBezTo>
                  <a:pt x="3417" y="1707"/>
                  <a:pt x="3420" y="1701"/>
                  <a:pt x="3434" y="1701"/>
                </a:cubicBezTo>
                <a:cubicBezTo>
                  <a:pt x="3448" y="1701"/>
                  <a:pt x="3472" y="1705"/>
                  <a:pt x="3478" y="1713"/>
                </a:cubicBezTo>
                <a:cubicBezTo>
                  <a:pt x="3481" y="1717"/>
                  <a:pt x="3490" y="1737"/>
                  <a:pt x="3493" y="1737"/>
                </a:cubicBezTo>
                <a:cubicBezTo>
                  <a:pt x="3493" y="1737"/>
                  <a:pt x="3492" y="1744"/>
                  <a:pt x="3496" y="1744"/>
                </a:cubicBezTo>
                <a:cubicBezTo>
                  <a:pt x="3505" y="1744"/>
                  <a:pt x="3515" y="1723"/>
                  <a:pt x="3522" y="1716"/>
                </a:cubicBezTo>
                <a:cubicBezTo>
                  <a:pt x="3523" y="1722"/>
                  <a:pt x="3521" y="1743"/>
                  <a:pt x="3511" y="1745"/>
                </a:cubicBezTo>
                <a:cubicBezTo>
                  <a:pt x="3511" y="1747"/>
                  <a:pt x="3513" y="1749"/>
                  <a:pt x="3515" y="1749"/>
                </a:cubicBezTo>
                <a:cubicBezTo>
                  <a:pt x="3521" y="1749"/>
                  <a:pt x="3521" y="1742"/>
                  <a:pt x="3525" y="1740"/>
                </a:cubicBezTo>
                <a:cubicBezTo>
                  <a:pt x="3525" y="1739"/>
                  <a:pt x="3526" y="1738"/>
                  <a:pt x="3526" y="1736"/>
                </a:cubicBezTo>
                <a:cubicBezTo>
                  <a:pt x="3527" y="1738"/>
                  <a:pt x="3530" y="1740"/>
                  <a:pt x="3530" y="1744"/>
                </a:cubicBezTo>
                <a:cubicBezTo>
                  <a:pt x="3530" y="1748"/>
                  <a:pt x="3528" y="1751"/>
                  <a:pt x="3527" y="1753"/>
                </a:cubicBezTo>
                <a:cubicBezTo>
                  <a:pt x="3532" y="1753"/>
                  <a:pt x="3532" y="1753"/>
                  <a:pt x="3532" y="1753"/>
                </a:cubicBezTo>
                <a:cubicBezTo>
                  <a:pt x="3535" y="1753"/>
                  <a:pt x="3537" y="1752"/>
                  <a:pt x="3540" y="1751"/>
                </a:cubicBezTo>
                <a:cubicBezTo>
                  <a:pt x="3540" y="1751"/>
                  <a:pt x="3540" y="1753"/>
                  <a:pt x="3540" y="1753"/>
                </a:cubicBezTo>
                <a:cubicBezTo>
                  <a:pt x="3541" y="1758"/>
                  <a:pt x="3546" y="1763"/>
                  <a:pt x="3546" y="1769"/>
                </a:cubicBezTo>
                <a:cubicBezTo>
                  <a:pt x="3546" y="1785"/>
                  <a:pt x="3572" y="1796"/>
                  <a:pt x="3588" y="1796"/>
                </a:cubicBezTo>
                <a:cubicBezTo>
                  <a:pt x="3598" y="1796"/>
                  <a:pt x="3595" y="1788"/>
                  <a:pt x="3604" y="1787"/>
                </a:cubicBezTo>
                <a:cubicBezTo>
                  <a:pt x="3604" y="1789"/>
                  <a:pt x="3621" y="1799"/>
                  <a:pt x="3624" y="1799"/>
                </a:cubicBezTo>
                <a:cubicBezTo>
                  <a:pt x="3627" y="1780"/>
                  <a:pt x="3661" y="1788"/>
                  <a:pt x="3665" y="1770"/>
                </a:cubicBezTo>
                <a:cubicBezTo>
                  <a:pt x="3665" y="1770"/>
                  <a:pt x="3665" y="1770"/>
                  <a:pt x="3665" y="1770"/>
                </a:cubicBezTo>
                <a:cubicBezTo>
                  <a:pt x="3665" y="1756"/>
                  <a:pt x="3674" y="1744"/>
                  <a:pt x="3677" y="1734"/>
                </a:cubicBezTo>
                <a:cubicBezTo>
                  <a:pt x="3681" y="1721"/>
                  <a:pt x="3688" y="1717"/>
                  <a:pt x="3696" y="1706"/>
                </a:cubicBezTo>
                <a:cubicBezTo>
                  <a:pt x="3698" y="1702"/>
                  <a:pt x="3696" y="1701"/>
                  <a:pt x="3698" y="1697"/>
                </a:cubicBezTo>
                <a:cubicBezTo>
                  <a:pt x="3698" y="1686"/>
                  <a:pt x="3698" y="1686"/>
                  <a:pt x="3698" y="1686"/>
                </a:cubicBezTo>
                <a:cubicBezTo>
                  <a:pt x="3702" y="1682"/>
                  <a:pt x="3704" y="1670"/>
                  <a:pt x="3704" y="1661"/>
                </a:cubicBezTo>
                <a:cubicBezTo>
                  <a:pt x="3704" y="1649"/>
                  <a:pt x="3700" y="1627"/>
                  <a:pt x="3694" y="1618"/>
                </a:cubicBezTo>
                <a:lnTo>
                  <a:pt x="3694" y="1617"/>
                </a:lnTo>
                <a:close/>
                <a:moveTo>
                  <a:pt x="3623" y="1824"/>
                </a:moveTo>
                <a:cubicBezTo>
                  <a:pt x="3623" y="1824"/>
                  <a:pt x="3601" y="1818"/>
                  <a:pt x="3601" y="1824"/>
                </a:cubicBezTo>
                <a:cubicBezTo>
                  <a:pt x="3601" y="1833"/>
                  <a:pt x="3614" y="1863"/>
                  <a:pt x="3626" y="1863"/>
                </a:cubicBezTo>
                <a:cubicBezTo>
                  <a:pt x="3634" y="1863"/>
                  <a:pt x="3645" y="1841"/>
                  <a:pt x="3645" y="1832"/>
                </a:cubicBezTo>
                <a:cubicBezTo>
                  <a:pt x="3645" y="1828"/>
                  <a:pt x="3642" y="1825"/>
                  <a:pt x="3641" y="1820"/>
                </a:cubicBezTo>
                <a:cubicBezTo>
                  <a:pt x="3635" y="1822"/>
                  <a:pt x="3628" y="1824"/>
                  <a:pt x="3623" y="1824"/>
                </a:cubicBezTo>
                <a:close/>
                <a:moveTo>
                  <a:pt x="3507" y="1757"/>
                </a:moveTo>
                <a:cubicBezTo>
                  <a:pt x="3511" y="1760"/>
                  <a:pt x="3517" y="1759"/>
                  <a:pt x="3522" y="1757"/>
                </a:cubicBezTo>
                <a:cubicBezTo>
                  <a:pt x="3516" y="1754"/>
                  <a:pt x="3515" y="1753"/>
                  <a:pt x="3507" y="1757"/>
                </a:cubicBezTo>
                <a:close/>
                <a:moveTo>
                  <a:pt x="3613" y="774"/>
                </a:moveTo>
                <a:cubicBezTo>
                  <a:pt x="3612" y="775"/>
                  <a:pt x="3612" y="778"/>
                  <a:pt x="3613" y="778"/>
                </a:cubicBezTo>
                <a:cubicBezTo>
                  <a:pt x="3616" y="778"/>
                  <a:pt x="3621" y="772"/>
                  <a:pt x="3623" y="769"/>
                </a:cubicBezTo>
                <a:cubicBezTo>
                  <a:pt x="3621" y="768"/>
                  <a:pt x="3621" y="768"/>
                  <a:pt x="3621" y="768"/>
                </a:cubicBezTo>
                <a:cubicBezTo>
                  <a:pt x="3618" y="768"/>
                  <a:pt x="3614" y="772"/>
                  <a:pt x="3613" y="774"/>
                </a:cubicBezTo>
                <a:close/>
                <a:moveTo>
                  <a:pt x="3554" y="786"/>
                </a:moveTo>
                <a:cubicBezTo>
                  <a:pt x="3554" y="789"/>
                  <a:pt x="3547" y="792"/>
                  <a:pt x="3547" y="796"/>
                </a:cubicBezTo>
                <a:cubicBezTo>
                  <a:pt x="3547" y="798"/>
                  <a:pt x="3549" y="799"/>
                  <a:pt x="3549" y="800"/>
                </a:cubicBezTo>
                <a:cubicBezTo>
                  <a:pt x="3549" y="810"/>
                  <a:pt x="3549" y="810"/>
                  <a:pt x="3549" y="810"/>
                </a:cubicBezTo>
                <a:cubicBezTo>
                  <a:pt x="3552" y="810"/>
                  <a:pt x="3552" y="810"/>
                  <a:pt x="3552" y="810"/>
                </a:cubicBezTo>
                <a:cubicBezTo>
                  <a:pt x="3555" y="806"/>
                  <a:pt x="3558" y="808"/>
                  <a:pt x="3561" y="804"/>
                </a:cubicBezTo>
                <a:cubicBezTo>
                  <a:pt x="3560" y="802"/>
                  <a:pt x="3554" y="802"/>
                  <a:pt x="3554" y="798"/>
                </a:cubicBezTo>
                <a:cubicBezTo>
                  <a:pt x="3554" y="791"/>
                  <a:pt x="3560" y="795"/>
                  <a:pt x="3566" y="795"/>
                </a:cubicBezTo>
                <a:cubicBezTo>
                  <a:pt x="3566" y="794"/>
                  <a:pt x="3567" y="792"/>
                  <a:pt x="3569" y="792"/>
                </a:cubicBezTo>
                <a:cubicBezTo>
                  <a:pt x="3575" y="796"/>
                  <a:pt x="3580" y="797"/>
                  <a:pt x="3586" y="801"/>
                </a:cubicBezTo>
                <a:cubicBezTo>
                  <a:pt x="3589" y="796"/>
                  <a:pt x="3592" y="787"/>
                  <a:pt x="3601" y="787"/>
                </a:cubicBezTo>
                <a:cubicBezTo>
                  <a:pt x="3607" y="787"/>
                  <a:pt x="3610" y="786"/>
                  <a:pt x="3613" y="783"/>
                </a:cubicBezTo>
                <a:cubicBezTo>
                  <a:pt x="3612" y="783"/>
                  <a:pt x="3608" y="781"/>
                  <a:pt x="3608" y="778"/>
                </a:cubicBezTo>
                <a:cubicBezTo>
                  <a:pt x="3608" y="776"/>
                  <a:pt x="3610" y="775"/>
                  <a:pt x="3611" y="773"/>
                </a:cubicBezTo>
                <a:cubicBezTo>
                  <a:pt x="3608" y="772"/>
                  <a:pt x="3605" y="774"/>
                  <a:pt x="3602" y="774"/>
                </a:cubicBezTo>
                <a:cubicBezTo>
                  <a:pt x="3586" y="774"/>
                  <a:pt x="3582" y="761"/>
                  <a:pt x="3571" y="754"/>
                </a:cubicBezTo>
                <a:cubicBezTo>
                  <a:pt x="3570" y="755"/>
                  <a:pt x="3568" y="756"/>
                  <a:pt x="3568" y="759"/>
                </a:cubicBezTo>
                <a:cubicBezTo>
                  <a:pt x="3568" y="761"/>
                  <a:pt x="3570" y="761"/>
                  <a:pt x="3570" y="763"/>
                </a:cubicBezTo>
                <a:cubicBezTo>
                  <a:pt x="3570" y="768"/>
                  <a:pt x="3567" y="784"/>
                  <a:pt x="3560" y="784"/>
                </a:cubicBezTo>
                <a:cubicBezTo>
                  <a:pt x="3559" y="784"/>
                  <a:pt x="3558" y="785"/>
                  <a:pt x="3556" y="784"/>
                </a:cubicBezTo>
                <a:cubicBezTo>
                  <a:pt x="3557" y="785"/>
                  <a:pt x="3557" y="785"/>
                  <a:pt x="3557" y="785"/>
                </a:cubicBezTo>
                <a:cubicBezTo>
                  <a:pt x="3556" y="784"/>
                  <a:pt x="3555" y="784"/>
                  <a:pt x="3554" y="783"/>
                </a:cubicBezTo>
                <a:lnTo>
                  <a:pt x="3554" y="786"/>
                </a:lnTo>
                <a:close/>
                <a:moveTo>
                  <a:pt x="3663" y="747"/>
                </a:moveTo>
                <a:cubicBezTo>
                  <a:pt x="3662" y="747"/>
                  <a:pt x="3662" y="749"/>
                  <a:pt x="3663" y="749"/>
                </a:cubicBezTo>
                <a:cubicBezTo>
                  <a:pt x="3666" y="749"/>
                  <a:pt x="3669" y="744"/>
                  <a:pt x="3670" y="741"/>
                </a:cubicBezTo>
                <a:cubicBezTo>
                  <a:pt x="3669" y="741"/>
                  <a:pt x="3664" y="741"/>
                  <a:pt x="3663" y="744"/>
                </a:cubicBezTo>
                <a:cubicBezTo>
                  <a:pt x="3663" y="745"/>
                  <a:pt x="3664" y="747"/>
                  <a:pt x="3663" y="747"/>
                </a:cubicBezTo>
                <a:close/>
                <a:moveTo>
                  <a:pt x="3621" y="768"/>
                </a:moveTo>
                <a:cubicBezTo>
                  <a:pt x="3621" y="768"/>
                  <a:pt x="3621" y="768"/>
                  <a:pt x="3621" y="768"/>
                </a:cubicBezTo>
                <a:cubicBezTo>
                  <a:pt x="3622" y="768"/>
                  <a:pt x="3622" y="768"/>
                  <a:pt x="3622" y="768"/>
                </a:cubicBezTo>
                <a:lnTo>
                  <a:pt x="3621" y="768"/>
                </a:lnTo>
                <a:close/>
                <a:moveTo>
                  <a:pt x="3586" y="636"/>
                </a:moveTo>
                <a:cubicBezTo>
                  <a:pt x="3584" y="631"/>
                  <a:pt x="3581" y="626"/>
                  <a:pt x="3581" y="618"/>
                </a:cubicBezTo>
                <a:cubicBezTo>
                  <a:pt x="3578" y="618"/>
                  <a:pt x="3578" y="618"/>
                  <a:pt x="3578" y="618"/>
                </a:cubicBezTo>
                <a:cubicBezTo>
                  <a:pt x="3578" y="626"/>
                  <a:pt x="3578" y="626"/>
                  <a:pt x="3578" y="626"/>
                </a:cubicBezTo>
                <a:cubicBezTo>
                  <a:pt x="3578" y="628"/>
                  <a:pt x="3576" y="629"/>
                  <a:pt x="3576" y="631"/>
                </a:cubicBezTo>
                <a:cubicBezTo>
                  <a:pt x="3570" y="633"/>
                  <a:pt x="3568" y="643"/>
                  <a:pt x="3568" y="652"/>
                </a:cubicBezTo>
                <a:cubicBezTo>
                  <a:pt x="3568" y="658"/>
                  <a:pt x="3574" y="661"/>
                  <a:pt x="3574" y="667"/>
                </a:cubicBezTo>
                <a:cubicBezTo>
                  <a:pt x="3574" y="691"/>
                  <a:pt x="3574" y="691"/>
                  <a:pt x="3574" y="691"/>
                </a:cubicBezTo>
                <a:cubicBezTo>
                  <a:pt x="3574" y="695"/>
                  <a:pt x="3572" y="697"/>
                  <a:pt x="3572" y="703"/>
                </a:cubicBezTo>
                <a:cubicBezTo>
                  <a:pt x="3572" y="708"/>
                  <a:pt x="3574" y="709"/>
                  <a:pt x="3574" y="714"/>
                </a:cubicBezTo>
                <a:cubicBezTo>
                  <a:pt x="3574" y="721"/>
                  <a:pt x="3573" y="725"/>
                  <a:pt x="3573" y="733"/>
                </a:cubicBezTo>
                <a:cubicBezTo>
                  <a:pt x="3573" y="735"/>
                  <a:pt x="3571" y="744"/>
                  <a:pt x="3573" y="744"/>
                </a:cubicBezTo>
                <a:cubicBezTo>
                  <a:pt x="3578" y="744"/>
                  <a:pt x="3578" y="736"/>
                  <a:pt x="3582" y="736"/>
                </a:cubicBezTo>
                <a:cubicBezTo>
                  <a:pt x="3586" y="736"/>
                  <a:pt x="3586" y="736"/>
                  <a:pt x="3586" y="736"/>
                </a:cubicBezTo>
                <a:cubicBezTo>
                  <a:pt x="3587" y="737"/>
                  <a:pt x="3589" y="740"/>
                  <a:pt x="3590" y="740"/>
                </a:cubicBezTo>
                <a:cubicBezTo>
                  <a:pt x="3591" y="740"/>
                  <a:pt x="3592" y="739"/>
                  <a:pt x="3592" y="739"/>
                </a:cubicBezTo>
                <a:cubicBezTo>
                  <a:pt x="3588" y="732"/>
                  <a:pt x="3580" y="728"/>
                  <a:pt x="3580" y="719"/>
                </a:cubicBezTo>
                <a:cubicBezTo>
                  <a:pt x="3580" y="708"/>
                  <a:pt x="3581" y="695"/>
                  <a:pt x="3592" y="695"/>
                </a:cubicBezTo>
                <a:cubicBezTo>
                  <a:pt x="3596" y="695"/>
                  <a:pt x="3599" y="697"/>
                  <a:pt x="3601" y="700"/>
                </a:cubicBezTo>
                <a:cubicBezTo>
                  <a:pt x="3598" y="691"/>
                  <a:pt x="3593" y="682"/>
                  <a:pt x="3590" y="672"/>
                </a:cubicBezTo>
                <a:cubicBezTo>
                  <a:pt x="3589" y="670"/>
                  <a:pt x="3586" y="665"/>
                  <a:pt x="3587" y="661"/>
                </a:cubicBezTo>
                <a:cubicBezTo>
                  <a:pt x="3587" y="652"/>
                  <a:pt x="3587" y="652"/>
                  <a:pt x="3587" y="652"/>
                </a:cubicBezTo>
                <a:cubicBezTo>
                  <a:pt x="3584" y="646"/>
                  <a:pt x="3587" y="642"/>
                  <a:pt x="3586" y="636"/>
                </a:cubicBezTo>
                <a:close/>
                <a:moveTo>
                  <a:pt x="2108" y="860"/>
                </a:moveTo>
                <a:cubicBezTo>
                  <a:pt x="2101" y="859"/>
                  <a:pt x="2099" y="862"/>
                  <a:pt x="2094" y="862"/>
                </a:cubicBezTo>
                <a:cubicBezTo>
                  <a:pt x="2088" y="862"/>
                  <a:pt x="2084" y="857"/>
                  <a:pt x="2076" y="861"/>
                </a:cubicBezTo>
                <a:cubicBezTo>
                  <a:pt x="2076" y="864"/>
                  <a:pt x="2076" y="864"/>
                  <a:pt x="2076" y="864"/>
                </a:cubicBezTo>
                <a:cubicBezTo>
                  <a:pt x="2077" y="866"/>
                  <a:pt x="2080" y="866"/>
                  <a:pt x="2082" y="866"/>
                </a:cubicBezTo>
                <a:cubicBezTo>
                  <a:pt x="2088" y="868"/>
                  <a:pt x="2093" y="875"/>
                  <a:pt x="2100" y="877"/>
                </a:cubicBezTo>
                <a:cubicBezTo>
                  <a:pt x="2100" y="878"/>
                  <a:pt x="2102" y="878"/>
                  <a:pt x="2103" y="878"/>
                </a:cubicBezTo>
                <a:cubicBezTo>
                  <a:pt x="2105" y="878"/>
                  <a:pt x="2106" y="877"/>
                  <a:pt x="2106" y="875"/>
                </a:cubicBezTo>
                <a:cubicBezTo>
                  <a:pt x="2106" y="872"/>
                  <a:pt x="2104" y="872"/>
                  <a:pt x="2104" y="869"/>
                </a:cubicBezTo>
                <a:cubicBezTo>
                  <a:pt x="2104" y="867"/>
                  <a:pt x="2106" y="864"/>
                  <a:pt x="2106" y="864"/>
                </a:cubicBezTo>
                <a:lnTo>
                  <a:pt x="2108" y="860"/>
                </a:lnTo>
                <a:close/>
                <a:moveTo>
                  <a:pt x="2033" y="831"/>
                </a:moveTo>
                <a:cubicBezTo>
                  <a:pt x="2033" y="834"/>
                  <a:pt x="2031" y="836"/>
                  <a:pt x="2030" y="839"/>
                </a:cubicBezTo>
                <a:cubicBezTo>
                  <a:pt x="2030" y="843"/>
                  <a:pt x="2030" y="848"/>
                  <a:pt x="2035" y="848"/>
                </a:cubicBezTo>
                <a:cubicBezTo>
                  <a:pt x="2038" y="848"/>
                  <a:pt x="2045" y="842"/>
                  <a:pt x="2045" y="836"/>
                </a:cubicBezTo>
                <a:cubicBezTo>
                  <a:pt x="2045" y="830"/>
                  <a:pt x="2046" y="826"/>
                  <a:pt x="2043" y="820"/>
                </a:cubicBezTo>
                <a:cubicBezTo>
                  <a:pt x="2041" y="820"/>
                  <a:pt x="2040" y="817"/>
                  <a:pt x="2037" y="817"/>
                </a:cubicBezTo>
                <a:cubicBezTo>
                  <a:pt x="2034" y="817"/>
                  <a:pt x="2033" y="821"/>
                  <a:pt x="2029" y="823"/>
                </a:cubicBezTo>
                <a:cubicBezTo>
                  <a:pt x="2029" y="826"/>
                  <a:pt x="2033" y="828"/>
                  <a:pt x="2033" y="831"/>
                </a:cubicBezTo>
                <a:close/>
                <a:moveTo>
                  <a:pt x="2233" y="899"/>
                </a:moveTo>
                <a:cubicBezTo>
                  <a:pt x="2226" y="897"/>
                  <a:pt x="2217" y="895"/>
                  <a:pt x="2208" y="897"/>
                </a:cubicBezTo>
                <a:cubicBezTo>
                  <a:pt x="2212" y="899"/>
                  <a:pt x="2220" y="900"/>
                  <a:pt x="2223" y="900"/>
                </a:cubicBezTo>
                <a:cubicBezTo>
                  <a:pt x="2226" y="900"/>
                  <a:pt x="2228" y="902"/>
                  <a:pt x="2233" y="899"/>
                </a:cubicBezTo>
                <a:close/>
                <a:moveTo>
                  <a:pt x="2039" y="815"/>
                </a:moveTo>
                <a:cubicBezTo>
                  <a:pt x="2040" y="812"/>
                  <a:pt x="2041" y="803"/>
                  <a:pt x="2043" y="798"/>
                </a:cubicBezTo>
                <a:cubicBezTo>
                  <a:pt x="2041" y="798"/>
                  <a:pt x="2041" y="796"/>
                  <a:pt x="2041" y="794"/>
                </a:cubicBezTo>
                <a:cubicBezTo>
                  <a:pt x="2039" y="794"/>
                  <a:pt x="2037" y="798"/>
                  <a:pt x="2035" y="798"/>
                </a:cubicBezTo>
                <a:cubicBezTo>
                  <a:pt x="2034" y="798"/>
                  <a:pt x="2033" y="799"/>
                  <a:pt x="2032" y="799"/>
                </a:cubicBezTo>
                <a:cubicBezTo>
                  <a:pt x="2034" y="802"/>
                  <a:pt x="2035" y="814"/>
                  <a:pt x="2039" y="815"/>
                </a:cubicBezTo>
                <a:close/>
                <a:moveTo>
                  <a:pt x="2058" y="611"/>
                </a:moveTo>
                <a:cubicBezTo>
                  <a:pt x="2058" y="607"/>
                  <a:pt x="2055" y="607"/>
                  <a:pt x="2055" y="603"/>
                </a:cubicBezTo>
                <a:cubicBezTo>
                  <a:pt x="2048" y="603"/>
                  <a:pt x="2048" y="603"/>
                  <a:pt x="2048" y="603"/>
                </a:cubicBezTo>
                <a:cubicBezTo>
                  <a:pt x="2048" y="607"/>
                  <a:pt x="2048" y="607"/>
                  <a:pt x="2048" y="607"/>
                </a:cubicBezTo>
                <a:cubicBezTo>
                  <a:pt x="2048" y="611"/>
                  <a:pt x="2052" y="612"/>
                  <a:pt x="2057" y="612"/>
                </a:cubicBezTo>
                <a:cubicBezTo>
                  <a:pt x="2057" y="615"/>
                  <a:pt x="2057" y="615"/>
                  <a:pt x="2057" y="615"/>
                </a:cubicBezTo>
                <a:cubicBezTo>
                  <a:pt x="2057" y="613"/>
                  <a:pt x="2058" y="614"/>
                  <a:pt x="2058" y="611"/>
                </a:cubicBezTo>
                <a:close/>
                <a:moveTo>
                  <a:pt x="3274" y="1418"/>
                </a:moveTo>
                <a:cubicBezTo>
                  <a:pt x="3271" y="1418"/>
                  <a:pt x="3271" y="1418"/>
                  <a:pt x="3271" y="1418"/>
                </a:cubicBezTo>
                <a:cubicBezTo>
                  <a:pt x="3271" y="1422"/>
                  <a:pt x="3271" y="1422"/>
                  <a:pt x="3271" y="1422"/>
                </a:cubicBezTo>
                <a:cubicBezTo>
                  <a:pt x="3271" y="1423"/>
                  <a:pt x="3273" y="1425"/>
                  <a:pt x="3274" y="1425"/>
                </a:cubicBezTo>
                <a:cubicBezTo>
                  <a:pt x="3276" y="1425"/>
                  <a:pt x="3277" y="1423"/>
                  <a:pt x="3278" y="1421"/>
                </a:cubicBezTo>
                <a:cubicBezTo>
                  <a:pt x="3276" y="1420"/>
                  <a:pt x="3276" y="1418"/>
                  <a:pt x="3274" y="1418"/>
                </a:cubicBezTo>
                <a:close/>
                <a:moveTo>
                  <a:pt x="2329" y="892"/>
                </a:moveTo>
                <a:cubicBezTo>
                  <a:pt x="2322" y="893"/>
                  <a:pt x="2312" y="897"/>
                  <a:pt x="2305" y="900"/>
                </a:cubicBezTo>
                <a:cubicBezTo>
                  <a:pt x="2305" y="901"/>
                  <a:pt x="2307" y="902"/>
                  <a:pt x="2307" y="902"/>
                </a:cubicBezTo>
                <a:cubicBezTo>
                  <a:pt x="2307" y="903"/>
                  <a:pt x="2309" y="904"/>
                  <a:pt x="2310" y="904"/>
                </a:cubicBezTo>
                <a:cubicBezTo>
                  <a:pt x="2314" y="904"/>
                  <a:pt x="2322" y="902"/>
                  <a:pt x="2323" y="899"/>
                </a:cubicBezTo>
                <a:cubicBezTo>
                  <a:pt x="2323" y="898"/>
                  <a:pt x="2322" y="896"/>
                  <a:pt x="2324" y="895"/>
                </a:cubicBezTo>
                <a:cubicBezTo>
                  <a:pt x="2326" y="894"/>
                  <a:pt x="2328" y="896"/>
                  <a:pt x="2329" y="892"/>
                </a:cubicBezTo>
                <a:close/>
                <a:moveTo>
                  <a:pt x="2063" y="615"/>
                </a:moveTo>
                <a:cubicBezTo>
                  <a:pt x="2062" y="613"/>
                  <a:pt x="2062" y="613"/>
                  <a:pt x="2062" y="613"/>
                </a:cubicBezTo>
                <a:cubicBezTo>
                  <a:pt x="2062" y="613"/>
                  <a:pt x="2060" y="614"/>
                  <a:pt x="2060" y="615"/>
                </a:cubicBezTo>
                <a:cubicBezTo>
                  <a:pt x="2060" y="616"/>
                  <a:pt x="2063" y="618"/>
                  <a:pt x="2066" y="618"/>
                </a:cubicBezTo>
                <a:cubicBezTo>
                  <a:pt x="2075" y="618"/>
                  <a:pt x="2071" y="603"/>
                  <a:pt x="2078" y="601"/>
                </a:cubicBezTo>
                <a:cubicBezTo>
                  <a:pt x="2076" y="594"/>
                  <a:pt x="2076" y="591"/>
                  <a:pt x="2068" y="591"/>
                </a:cubicBezTo>
                <a:cubicBezTo>
                  <a:pt x="2065" y="591"/>
                  <a:pt x="2060" y="601"/>
                  <a:pt x="2060" y="603"/>
                </a:cubicBezTo>
                <a:cubicBezTo>
                  <a:pt x="2060" y="605"/>
                  <a:pt x="2065" y="609"/>
                  <a:pt x="2069" y="609"/>
                </a:cubicBezTo>
                <a:cubicBezTo>
                  <a:pt x="2069" y="611"/>
                  <a:pt x="2066" y="614"/>
                  <a:pt x="2063" y="615"/>
                </a:cubicBezTo>
                <a:close/>
                <a:moveTo>
                  <a:pt x="3742" y="1398"/>
                </a:moveTo>
                <a:cubicBezTo>
                  <a:pt x="3742" y="1398"/>
                  <a:pt x="3740" y="1398"/>
                  <a:pt x="3740" y="1398"/>
                </a:cubicBezTo>
                <a:cubicBezTo>
                  <a:pt x="3746" y="1402"/>
                  <a:pt x="3746" y="1402"/>
                  <a:pt x="3746" y="1402"/>
                </a:cubicBezTo>
                <a:cubicBezTo>
                  <a:pt x="3750" y="1402"/>
                  <a:pt x="3750" y="1402"/>
                  <a:pt x="3750" y="1402"/>
                </a:cubicBezTo>
                <a:cubicBezTo>
                  <a:pt x="3748" y="1399"/>
                  <a:pt x="3745" y="1399"/>
                  <a:pt x="3742" y="1398"/>
                </a:cubicBezTo>
                <a:close/>
                <a:moveTo>
                  <a:pt x="3230" y="234"/>
                </a:moveTo>
                <a:cubicBezTo>
                  <a:pt x="3226" y="234"/>
                  <a:pt x="3221" y="236"/>
                  <a:pt x="3221" y="240"/>
                </a:cubicBezTo>
                <a:cubicBezTo>
                  <a:pt x="3221" y="244"/>
                  <a:pt x="3225" y="245"/>
                  <a:pt x="3230" y="245"/>
                </a:cubicBezTo>
                <a:cubicBezTo>
                  <a:pt x="3233" y="245"/>
                  <a:pt x="3235" y="244"/>
                  <a:pt x="3238" y="243"/>
                </a:cubicBezTo>
                <a:cubicBezTo>
                  <a:pt x="3239" y="242"/>
                  <a:pt x="3239" y="241"/>
                  <a:pt x="3239" y="240"/>
                </a:cubicBezTo>
                <a:cubicBezTo>
                  <a:pt x="3239" y="235"/>
                  <a:pt x="3235" y="234"/>
                  <a:pt x="3230" y="234"/>
                </a:cubicBezTo>
                <a:close/>
                <a:moveTo>
                  <a:pt x="2150" y="561"/>
                </a:moveTo>
                <a:cubicBezTo>
                  <a:pt x="2143" y="562"/>
                  <a:pt x="2141" y="569"/>
                  <a:pt x="2141" y="571"/>
                </a:cubicBezTo>
                <a:cubicBezTo>
                  <a:pt x="2141" y="573"/>
                  <a:pt x="2140" y="575"/>
                  <a:pt x="2141" y="577"/>
                </a:cubicBezTo>
                <a:cubicBezTo>
                  <a:pt x="2144" y="573"/>
                  <a:pt x="2147" y="571"/>
                  <a:pt x="2147" y="566"/>
                </a:cubicBezTo>
                <a:cubicBezTo>
                  <a:pt x="2147" y="564"/>
                  <a:pt x="2149" y="563"/>
                  <a:pt x="2150" y="561"/>
                </a:cubicBezTo>
                <a:close/>
                <a:moveTo>
                  <a:pt x="2187" y="559"/>
                </a:moveTo>
                <a:cubicBezTo>
                  <a:pt x="2188" y="559"/>
                  <a:pt x="2193" y="556"/>
                  <a:pt x="2193" y="555"/>
                </a:cubicBezTo>
                <a:cubicBezTo>
                  <a:pt x="2193" y="550"/>
                  <a:pt x="2193" y="550"/>
                  <a:pt x="2193" y="550"/>
                </a:cubicBezTo>
                <a:cubicBezTo>
                  <a:pt x="2194" y="550"/>
                  <a:pt x="2196" y="547"/>
                  <a:pt x="2197" y="545"/>
                </a:cubicBezTo>
                <a:cubicBezTo>
                  <a:pt x="2195" y="544"/>
                  <a:pt x="2194" y="543"/>
                  <a:pt x="2192" y="541"/>
                </a:cubicBezTo>
                <a:cubicBezTo>
                  <a:pt x="2192" y="541"/>
                  <a:pt x="2189" y="543"/>
                  <a:pt x="2189" y="545"/>
                </a:cubicBezTo>
                <a:cubicBezTo>
                  <a:pt x="2189" y="547"/>
                  <a:pt x="2190" y="548"/>
                  <a:pt x="2191" y="550"/>
                </a:cubicBezTo>
                <a:cubicBezTo>
                  <a:pt x="2188" y="550"/>
                  <a:pt x="2186" y="553"/>
                  <a:pt x="2183" y="553"/>
                </a:cubicBezTo>
                <a:cubicBezTo>
                  <a:pt x="2183" y="555"/>
                  <a:pt x="2183" y="559"/>
                  <a:pt x="2187" y="559"/>
                </a:cubicBezTo>
                <a:close/>
                <a:moveTo>
                  <a:pt x="3236" y="245"/>
                </a:moveTo>
                <a:cubicBezTo>
                  <a:pt x="3239" y="242"/>
                  <a:pt x="3239" y="242"/>
                  <a:pt x="3239" y="242"/>
                </a:cubicBezTo>
                <a:cubicBezTo>
                  <a:pt x="3239" y="242"/>
                  <a:pt x="3238" y="242"/>
                  <a:pt x="3238" y="243"/>
                </a:cubicBezTo>
                <a:cubicBezTo>
                  <a:pt x="3237" y="243"/>
                  <a:pt x="3236" y="244"/>
                  <a:pt x="3236" y="245"/>
                </a:cubicBezTo>
                <a:close/>
                <a:moveTo>
                  <a:pt x="3783" y="1416"/>
                </a:moveTo>
                <a:cubicBezTo>
                  <a:pt x="3784" y="1420"/>
                  <a:pt x="3791" y="1429"/>
                  <a:pt x="3795" y="1429"/>
                </a:cubicBezTo>
                <a:cubicBezTo>
                  <a:pt x="3793" y="1423"/>
                  <a:pt x="3789" y="1420"/>
                  <a:pt x="3783" y="1416"/>
                </a:cubicBezTo>
                <a:close/>
                <a:moveTo>
                  <a:pt x="3799" y="1439"/>
                </a:moveTo>
                <a:cubicBezTo>
                  <a:pt x="3799" y="1441"/>
                  <a:pt x="3801" y="1447"/>
                  <a:pt x="3805" y="1447"/>
                </a:cubicBezTo>
                <a:cubicBezTo>
                  <a:pt x="3805" y="1446"/>
                  <a:pt x="3805" y="1446"/>
                  <a:pt x="3805" y="1445"/>
                </a:cubicBezTo>
                <a:cubicBezTo>
                  <a:pt x="3805" y="1442"/>
                  <a:pt x="3802" y="1441"/>
                  <a:pt x="3799" y="1439"/>
                </a:cubicBezTo>
                <a:close/>
                <a:moveTo>
                  <a:pt x="3760" y="1407"/>
                </a:moveTo>
                <a:cubicBezTo>
                  <a:pt x="3759" y="1408"/>
                  <a:pt x="3759" y="1408"/>
                  <a:pt x="3759" y="1408"/>
                </a:cubicBezTo>
                <a:cubicBezTo>
                  <a:pt x="3758" y="1408"/>
                  <a:pt x="3758" y="1408"/>
                  <a:pt x="3758" y="1408"/>
                </a:cubicBezTo>
                <a:cubicBezTo>
                  <a:pt x="3758" y="1412"/>
                  <a:pt x="3768" y="1416"/>
                  <a:pt x="3771" y="1416"/>
                </a:cubicBezTo>
                <a:cubicBezTo>
                  <a:pt x="3772" y="1416"/>
                  <a:pt x="3773" y="1415"/>
                  <a:pt x="3774" y="1415"/>
                </a:cubicBezTo>
                <a:cubicBezTo>
                  <a:pt x="3772" y="1411"/>
                  <a:pt x="3764" y="1409"/>
                  <a:pt x="3760" y="1407"/>
                </a:cubicBezTo>
                <a:close/>
                <a:moveTo>
                  <a:pt x="3939" y="1828"/>
                </a:moveTo>
                <a:cubicBezTo>
                  <a:pt x="3938" y="1828"/>
                  <a:pt x="3936" y="1828"/>
                  <a:pt x="3936" y="1826"/>
                </a:cubicBezTo>
                <a:cubicBezTo>
                  <a:pt x="3934" y="1827"/>
                  <a:pt x="3932" y="1830"/>
                  <a:pt x="3929" y="1830"/>
                </a:cubicBezTo>
                <a:cubicBezTo>
                  <a:pt x="3927" y="1830"/>
                  <a:pt x="3927" y="1827"/>
                  <a:pt x="3927" y="1824"/>
                </a:cubicBezTo>
                <a:cubicBezTo>
                  <a:pt x="3926" y="1824"/>
                  <a:pt x="3924" y="1823"/>
                  <a:pt x="3924" y="1820"/>
                </a:cubicBezTo>
                <a:cubicBezTo>
                  <a:pt x="3921" y="1822"/>
                  <a:pt x="3914" y="1828"/>
                  <a:pt x="3914" y="1834"/>
                </a:cubicBezTo>
                <a:cubicBezTo>
                  <a:pt x="3914" y="1834"/>
                  <a:pt x="3914" y="1835"/>
                  <a:pt x="3914" y="1836"/>
                </a:cubicBezTo>
                <a:cubicBezTo>
                  <a:pt x="3911" y="1836"/>
                  <a:pt x="3908" y="1837"/>
                  <a:pt x="3907" y="1841"/>
                </a:cubicBezTo>
                <a:cubicBezTo>
                  <a:pt x="3906" y="1842"/>
                  <a:pt x="3906" y="1845"/>
                  <a:pt x="3906" y="1845"/>
                </a:cubicBezTo>
                <a:cubicBezTo>
                  <a:pt x="3906" y="1845"/>
                  <a:pt x="3901" y="1854"/>
                  <a:pt x="3899" y="1854"/>
                </a:cubicBezTo>
                <a:cubicBezTo>
                  <a:pt x="3892" y="1858"/>
                  <a:pt x="3886" y="1868"/>
                  <a:pt x="3876" y="1868"/>
                </a:cubicBezTo>
                <a:cubicBezTo>
                  <a:pt x="3873" y="1868"/>
                  <a:pt x="3871" y="1870"/>
                  <a:pt x="3869" y="1873"/>
                </a:cubicBezTo>
                <a:cubicBezTo>
                  <a:pt x="3865" y="1879"/>
                  <a:pt x="3853" y="1885"/>
                  <a:pt x="3853" y="1895"/>
                </a:cubicBezTo>
                <a:cubicBezTo>
                  <a:pt x="3853" y="1896"/>
                  <a:pt x="3854" y="1897"/>
                  <a:pt x="3855" y="1897"/>
                </a:cubicBezTo>
                <a:cubicBezTo>
                  <a:pt x="3855" y="1899"/>
                  <a:pt x="3871" y="1905"/>
                  <a:pt x="3874" y="1905"/>
                </a:cubicBezTo>
                <a:cubicBezTo>
                  <a:pt x="3876" y="1905"/>
                  <a:pt x="3881" y="1907"/>
                  <a:pt x="3882" y="1907"/>
                </a:cubicBezTo>
                <a:cubicBezTo>
                  <a:pt x="3887" y="1907"/>
                  <a:pt x="3894" y="1901"/>
                  <a:pt x="3898" y="1897"/>
                </a:cubicBezTo>
                <a:cubicBezTo>
                  <a:pt x="3898" y="1897"/>
                  <a:pt x="3909" y="1874"/>
                  <a:pt x="3910" y="1869"/>
                </a:cubicBezTo>
                <a:cubicBezTo>
                  <a:pt x="3914" y="1869"/>
                  <a:pt x="3923" y="1867"/>
                  <a:pt x="3925" y="1867"/>
                </a:cubicBezTo>
                <a:cubicBezTo>
                  <a:pt x="3926" y="1862"/>
                  <a:pt x="3924" y="1860"/>
                  <a:pt x="3925" y="1854"/>
                </a:cubicBezTo>
                <a:cubicBezTo>
                  <a:pt x="3932" y="1854"/>
                  <a:pt x="3940" y="1839"/>
                  <a:pt x="3941" y="1834"/>
                </a:cubicBezTo>
                <a:cubicBezTo>
                  <a:pt x="3940" y="1833"/>
                  <a:pt x="3939" y="1831"/>
                  <a:pt x="3939" y="1828"/>
                </a:cubicBezTo>
                <a:close/>
                <a:moveTo>
                  <a:pt x="1972" y="840"/>
                </a:moveTo>
                <a:cubicBezTo>
                  <a:pt x="1972" y="839"/>
                  <a:pt x="1970" y="837"/>
                  <a:pt x="1970" y="836"/>
                </a:cubicBezTo>
                <a:cubicBezTo>
                  <a:pt x="1968" y="836"/>
                  <a:pt x="1966" y="837"/>
                  <a:pt x="1964" y="839"/>
                </a:cubicBezTo>
                <a:cubicBezTo>
                  <a:pt x="1964" y="839"/>
                  <a:pt x="1967" y="842"/>
                  <a:pt x="1969" y="842"/>
                </a:cubicBezTo>
                <a:cubicBezTo>
                  <a:pt x="1970" y="842"/>
                  <a:pt x="1972" y="841"/>
                  <a:pt x="1972" y="840"/>
                </a:cubicBezTo>
                <a:close/>
                <a:moveTo>
                  <a:pt x="3781" y="1432"/>
                </a:moveTo>
                <a:cubicBezTo>
                  <a:pt x="3781" y="1437"/>
                  <a:pt x="3788" y="1439"/>
                  <a:pt x="3792" y="1439"/>
                </a:cubicBezTo>
                <a:cubicBezTo>
                  <a:pt x="3793" y="1439"/>
                  <a:pt x="3794" y="1438"/>
                  <a:pt x="3794" y="1438"/>
                </a:cubicBezTo>
                <a:cubicBezTo>
                  <a:pt x="3792" y="1434"/>
                  <a:pt x="3788" y="1432"/>
                  <a:pt x="3781" y="1432"/>
                </a:cubicBezTo>
                <a:close/>
                <a:moveTo>
                  <a:pt x="3991" y="1517"/>
                </a:moveTo>
                <a:cubicBezTo>
                  <a:pt x="3991" y="1519"/>
                  <a:pt x="3992" y="1521"/>
                  <a:pt x="3994" y="1521"/>
                </a:cubicBezTo>
                <a:cubicBezTo>
                  <a:pt x="3998" y="1521"/>
                  <a:pt x="3999" y="1517"/>
                  <a:pt x="4004" y="1516"/>
                </a:cubicBezTo>
                <a:cubicBezTo>
                  <a:pt x="4004" y="1512"/>
                  <a:pt x="4004" y="1512"/>
                  <a:pt x="4004" y="1512"/>
                </a:cubicBezTo>
                <a:cubicBezTo>
                  <a:pt x="4001" y="1512"/>
                  <a:pt x="3991" y="1512"/>
                  <a:pt x="3991" y="1517"/>
                </a:cubicBezTo>
                <a:close/>
                <a:moveTo>
                  <a:pt x="4041" y="372"/>
                </a:moveTo>
                <a:cubicBezTo>
                  <a:pt x="4009" y="353"/>
                  <a:pt x="3966" y="333"/>
                  <a:pt x="3919" y="333"/>
                </a:cubicBezTo>
                <a:cubicBezTo>
                  <a:pt x="3906" y="333"/>
                  <a:pt x="3897" y="336"/>
                  <a:pt x="3899" y="341"/>
                </a:cubicBezTo>
                <a:cubicBezTo>
                  <a:pt x="3911" y="381"/>
                  <a:pt x="3880" y="341"/>
                  <a:pt x="3872" y="341"/>
                </a:cubicBezTo>
                <a:cubicBezTo>
                  <a:pt x="3779" y="339"/>
                  <a:pt x="3779" y="339"/>
                  <a:pt x="3779" y="339"/>
                </a:cubicBezTo>
                <a:cubicBezTo>
                  <a:pt x="3774" y="318"/>
                  <a:pt x="3760" y="311"/>
                  <a:pt x="3732" y="311"/>
                </a:cubicBezTo>
                <a:cubicBezTo>
                  <a:pt x="3717" y="311"/>
                  <a:pt x="3695" y="317"/>
                  <a:pt x="3686" y="309"/>
                </a:cubicBezTo>
                <a:cubicBezTo>
                  <a:pt x="3678" y="302"/>
                  <a:pt x="3677" y="292"/>
                  <a:pt x="3666" y="289"/>
                </a:cubicBezTo>
                <a:cubicBezTo>
                  <a:pt x="3641" y="281"/>
                  <a:pt x="3614" y="274"/>
                  <a:pt x="3582" y="274"/>
                </a:cubicBezTo>
                <a:cubicBezTo>
                  <a:pt x="3551" y="274"/>
                  <a:pt x="3546" y="291"/>
                  <a:pt x="3544" y="307"/>
                </a:cubicBezTo>
                <a:cubicBezTo>
                  <a:pt x="3479" y="307"/>
                  <a:pt x="3479" y="307"/>
                  <a:pt x="3479" y="307"/>
                </a:cubicBezTo>
                <a:cubicBezTo>
                  <a:pt x="3468" y="307"/>
                  <a:pt x="3466" y="298"/>
                  <a:pt x="3453" y="297"/>
                </a:cubicBezTo>
                <a:cubicBezTo>
                  <a:pt x="3451" y="302"/>
                  <a:pt x="3449" y="315"/>
                  <a:pt x="3442" y="315"/>
                </a:cubicBezTo>
                <a:cubicBezTo>
                  <a:pt x="3425" y="315"/>
                  <a:pt x="3418" y="294"/>
                  <a:pt x="3418" y="283"/>
                </a:cubicBezTo>
                <a:cubicBezTo>
                  <a:pt x="3418" y="280"/>
                  <a:pt x="3451" y="259"/>
                  <a:pt x="3367" y="252"/>
                </a:cubicBezTo>
                <a:cubicBezTo>
                  <a:pt x="3357" y="251"/>
                  <a:pt x="3351" y="256"/>
                  <a:pt x="3351" y="268"/>
                </a:cubicBezTo>
                <a:cubicBezTo>
                  <a:pt x="3307" y="268"/>
                  <a:pt x="3307" y="268"/>
                  <a:pt x="3307" y="268"/>
                </a:cubicBezTo>
                <a:cubicBezTo>
                  <a:pt x="3293" y="265"/>
                  <a:pt x="3223" y="257"/>
                  <a:pt x="3214" y="242"/>
                </a:cubicBezTo>
                <a:cubicBezTo>
                  <a:pt x="3161" y="285"/>
                  <a:pt x="3173" y="258"/>
                  <a:pt x="3173" y="258"/>
                </a:cubicBezTo>
                <a:cubicBezTo>
                  <a:pt x="3185" y="242"/>
                  <a:pt x="3308" y="209"/>
                  <a:pt x="3207" y="185"/>
                </a:cubicBezTo>
                <a:cubicBezTo>
                  <a:pt x="3165" y="185"/>
                  <a:pt x="3165" y="185"/>
                  <a:pt x="3165" y="185"/>
                </a:cubicBezTo>
                <a:cubicBezTo>
                  <a:pt x="3161" y="174"/>
                  <a:pt x="3152" y="163"/>
                  <a:pt x="3134" y="163"/>
                </a:cubicBezTo>
                <a:cubicBezTo>
                  <a:pt x="3113" y="163"/>
                  <a:pt x="3105" y="179"/>
                  <a:pt x="3094" y="187"/>
                </a:cubicBezTo>
                <a:cubicBezTo>
                  <a:pt x="3086" y="193"/>
                  <a:pt x="3033" y="214"/>
                  <a:pt x="3038" y="195"/>
                </a:cubicBezTo>
                <a:cubicBezTo>
                  <a:pt x="3024" y="199"/>
                  <a:pt x="2967" y="203"/>
                  <a:pt x="2938" y="230"/>
                </a:cubicBezTo>
                <a:cubicBezTo>
                  <a:pt x="2931" y="235"/>
                  <a:pt x="2930" y="252"/>
                  <a:pt x="2920" y="252"/>
                </a:cubicBezTo>
                <a:cubicBezTo>
                  <a:pt x="2907" y="252"/>
                  <a:pt x="2857" y="247"/>
                  <a:pt x="2857" y="270"/>
                </a:cubicBezTo>
                <a:cubicBezTo>
                  <a:pt x="2857" y="275"/>
                  <a:pt x="2861" y="280"/>
                  <a:pt x="2863" y="287"/>
                </a:cubicBezTo>
                <a:cubicBezTo>
                  <a:pt x="2854" y="292"/>
                  <a:pt x="2850" y="287"/>
                  <a:pt x="2822" y="287"/>
                </a:cubicBezTo>
                <a:cubicBezTo>
                  <a:pt x="2798" y="319"/>
                  <a:pt x="2800" y="282"/>
                  <a:pt x="2794" y="274"/>
                </a:cubicBezTo>
                <a:cubicBezTo>
                  <a:pt x="2792" y="287"/>
                  <a:pt x="2784" y="293"/>
                  <a:pt x="2773" y="299"/>
                </a:cubicBezTo>
                <a:cubicBezTo>
                  <a:pt x="2777" y="310"/>
                  <a:pt x="2794" y="322"/>
                  <a:pt x="2781" y="335"/>
                </a:cubicBezTo>
                <a:cubicBezTo>
                  <a:pt x="2773" y="344"/>
                  <a:pt x="2798" y="375"/>
                  <a:pt x="2785" y="375"/>
                </a:cubicBezTo>
                <a:cubicBezTo>
                  <a:pt x="2768" y="375"/>
                  <a:pt x="2763" y="313"/>
                  <a:pt x="2763" y="301"/>
                </a:cubicBezTo>
                <a:cubicBezTo>
                  <a:pt x="2763" y="287"/>
                  <a:pt x="2786" y="281"/>
                  <a:pt x="2751" y="274"/>
                </a:cubicBezTo>
                <a:cubicBezTo>
                  <a:pt x="2734" y="271"/>
                  <a:pt x="2700" y="300"/>
                  <a:pt x="2700" y="315"/>
                </a:cubicBezTo>
                <a:cubicBezTo>
                  <a:pt x="2700" y="334"/>
                  <a:pt x="2709" y="346"/>
                  <a:pt x="2719" y="356"/>
                </a:cubicBezTo>
                <a:cubicBezTo>
                  <a:pt x="2741" y="391"/>
                  <a:pt x="2687" y="351"/>
                  <a:pt x="2667" y="346"/>
                </a:cubicBezTo>
                <a:cubicBezTo>
                  <a:pt x="2612" y="332"/>
                  <a:pt x="2630" y="351"/>
                  <a:pt x="2629" y="354"/>
                </a:cubicBezTo>
                <a:cubicBezTo>
                  <a:pt x="2628" y="385"/>
                  <a:pt x="2614" y="360"/>
                  <a:pt x="2607" y="360"/>
                </a:cubicBezTo>
                <a:cubicBezTo>
                  <a:pt x="2595" y="360"/>
                  <a:pt x="2569" y="377"/>
                  <a:pt x="2550" y="368"/>
                </a:cubicBezTo>
                <a:cubicBezTo>
                  <a:pt x="2541" y="344"/>
                  <a:pt x="2480" y="398"/>
                  <a:pt x="2465" y="398"/>
                </a:cubicBezTo>
                <a:cubicBezTo>
                  <a:pt x="2460" y="398"/>
                  <a:pt x="2453" y="395"/>
                  <a:pt x="2455" y="390"/>
                </a:cubicBezTo>
                <a:cubicBezTo>
                  <a:pt x="2461" y="374"/>
                  <a:pt x="2452" y="338"/>
                  <a:pt x="2435" y="392"/>
                </a:cubicBezTo>
                <a:cubicBezTo>
                  <a:pt x="2434" y="396"/>
                  <a:pt x="2441" y="397"/>
                  <a:pt x="2441" y="404"/>
                </a:cubicBezTo>
                <a:cubicBezTo>
                  <a:pt x="2441" y="418"/>
                  <a:pt x="2420" y="409"/>
                  <a:pt x="2408" y="412"/>
                </a:cubicBezTo>
                <a:cubicBezTo>
                  <a:pt x="2397" y="416"/>
                  <a:pt x="2403" y="455"/>
                  <a:pt x="2356" y="435"/>
                </a:cubicBezTo>
                <a:cubicBezTo>
                  <a:pt x="2356" y="451"/>
                  <a:pt x="2356" y="451"/>
                  <a:pt x="2356" y="451"/>
                </a:cubicBezTo>
                <a:cubicBezTo>
                  <a:pt x="2333" y="449"/>
                  <a:pt x="2335" y="424"/>
                  <a:pt x="2327" y="412"/>
                </a:cubicBezTo>
                <a:cubicBezTo>
                  <a:pt x="2345" y="412"/>
                  <a:pt x="2354" y="412"/>
                  <a:pt x="2371" y="416"/>
                </a:cubicBezTo>
                <a:cubicBezTo>
                  <a:pt x="2394" y="422"/>
                  <a:pt x="2439" y="394"/>
                  <a:pt x="2370" y="372"/>
                </a:cubicBezTo>
                <a:cubicBezTo>
                  <a:pt x="2350" y="365"/>
                  <a:pt x="2306" y="343"/>
                  <a:pt x="2293" y="343"/>
                </a:cubicBezTo>
                <a:cubicBezTo>
                  <a:pt x="2292" y="343"/>
                  <a:pt x="2291" y="342"/>
                  <a:pt x="2282" y="343"/>
                </a:cubicBezTo>
                <a:cubicBezTo>
                  <a:pt x="2281" y="343"/>
                  <a:pt x="2272" y="342"/>
                  <a:pt x="2269" y="341"/>
                </a:cubicBezTo>
                <a:cubicBezTo>
                  <a:pt x="2269" y="339"/>
                  <a:pt x="2266" y="339"/>
                  <a:pt x="2262" y="335"/>
                </a:cubicBezTo>
                <a:cubicBezTo>
                  <a:pt x="2271" y="332"/>
                  <a:pt x="2274" y="335"/>
                  <a:pt x="2278" y="326"/>
                </a:cubicBezTo>
                <a:cubicBezTo>
                  <a:pt x="2275" y="324"/>
                  <a:pt x="2266" y="319"/>
                  <a:pt x="2264" y="319"/>
                </a:cubicBezTo>
                <a:cubicBezTo>
                  <a:pt x="2260" y="319"/>
                  <a:pt x="2259" y="322"/>
                  <a:pt x="2258" y="325"/>
                </a:cubicBezTo>
                <a:cubicBezTo>
                  <a:pt x="2253" y="325"/>
                  <a:pt x="2254" y="321"/>
                  <a:pt x="2254" y="316"/>
                </a:cubicBezTo>
                <a:cubicBezTo>
                  <a:pt x="2247" y="320"/>
                  <a:pt x="2244" y="322"/>
                  <a:pt x="2238" y="327"/>
                </a:cubicBezTo>
                <a:cubicBezTo>
                  <a:pt x="2238" y="325"/>
                  <a:pt x="2238" y="323"/>
                  <a:pt x="2236" y="320"/>
                </a:cubicBezTo>
                <a:cubicBezTo>
                  <a:pt x="2229" y="324"/>
                  <a:pt x="2227" y="333"/>
                  <a:pt x="2219" y="332"/>
                </a:cubicBezTo>
                <a:cubicBezTo>
                  <a:pt x="2220" y="326"/>
                  <a:pt x="2227" y="325"/>
                  <a:pt x="2227" y="319"/>
                </a:cubicBezTo>
                <a:cubicBezTo>
                  <a:pt x="2227" y="314"/>
                  <a:pt x="2212" y="324"/>
                  <a:pt x="2206" y="324"/>
                </a:cubicBezTo>
                <a:cubicBezTo>
                  <a:pt x="2202" y="324"/>
                  <a:pt x="2200" y="321"/>
                  <a:pt x="2197" y="318"/>
                </a:cubicBezTo>
                <a:cubicBezTo>
                  <a:pt x="2196" y="320"/>
                  <a:pt x="2189" y="322"/>
                  <a:pt x="2189" y="324"/>
                </a:cubicBezTo>
                <a:cubicBezTo>
                  <a:pt x="2189" y="327"/>
                  <a:pt x="2191" y="328"/>
                  <a:pt x="2195" y="329"/>
                </a:cubicBezTo>
                <a:cubicBezTo>
                  <a:pt x="2187" y="333"/>
                  <a:pt x="2181" y="330"/>
                  <a:pt x="2175" y="340"/>
                </a:cubicBezTo>
                <a:cubicBezTo>
                  <a:pt x="2175" y="333"/>
                  <a:pt x="2175" y="333"/>
                  <a:pt x="2175" y="333"/>
                </a:cubicBezTo>
                <a:cubicBezTo>
                  <a:pt x="2167" y="334"/>
                  <a:pt x="2166" y="343"/>
                  <a:pt x="2160" y="344"/>
                </a:cubicBezTo>
                <a:cubicBezTo>
                  <a:pt x="2160" y="339"/>
                  <a:pt x="2160" y="339"/>
                  <a:pt x="2160" y="339"/>
                </a:cubicBezTo>
                <a:cubicBezTo>
                  <a:pt x="2154" y="341"/>
                  <a:pt x="2147" y="340"/>
                  <a:pt x="2143" y="344"/>
                </a:cubicBezTo>
                <a:cubicBezTo>
                  <a:pt x="2144" y="346"/>
                  <a:pt x="2144" y="345"/>
                  <a:pt x="2146" y="347"/>
                </a:cubicBezTo>
                <a:cubicBezTo>
                  <a:pt x="2143" y="349"/>
                  <a:pt x="2141" y="348"/>
                  <a:pt x="2138" y="348"/>
                </a:cubicBezTo>
                <a:cubicBezTo>
                  <a:pt x="2134" y="348"/>
                  <a:pt x="2131" y="352"/>
                  <a:pt x="2129" y="355"/>
                </a:cubicBezTo>
                <a:cubicBezTo>
                  <a:pt x="2132" y="354"/>
                  <a:pt x="2132" y="355"/>
                  <a:pt x="2135" y="356"/>
                </a:cubicBezTo>
                <a:cubicBezTo>
                  <a:pt x="2134" y="356"/>
                  <a:pt x="2130" y="366"/>
                  <a:pt x="2128" y="366"/>
                </a:cubicBezTo>
                <a:cubicBezTo>
                  <a:pt x="2123" y="366"/>
                  <a:pt x="2121" y="362"/>
                  <a:pt x="2114" y="362"/>
                </a:cubicBezTo>
                <a:cubicBezTo>
                  <a:pt x="2116" y="359"/>
                  <a:pt x="2115" y="357"/>
                  <a:pt x="2113" y="354"/>
                </a:cubicBezTo>
                <a:cubicBezTo>
                  <a:pt x="2112" y="356"/>
                  <a:pt x="2111" y="357"/>
                  <a:pt x="2110" y="360"/>
                </a:cubicBezTo>
                <a:cubicBezTo>
                  <a:pt x="2108" y="360"/>
                  <a:pt x="2108" y="358"/>
                  <a:pt x="2106" y="358"/>
                </a:cubicBezTo>
                <a:cubicBezTo>
                  <a:pt x="2103" y="358"/>
                  <a:pt x="2101" y="361"/>
                  <a:pt x="2100" y="365"/>
                </a:cubicBezTo>
                <a:cubicBezTo>
                  <a:pt x="2100" y="365"/>
                  <a:pt x="2104" y="366"/>
                  <a:pt x="2106" y="366"/>
                </a:cubicBezTo>
                <a:cubicBezTo>
                  <a:pt x="2105" y="367"/>
                  <a:pt x="2100" y="369"/>
                  <a:pt x="2098" y="372"/>
                </a:cubicBezTo>
                <a:cubicBezTo>
                  <a:pt x="2108" y="372"/>
                  <a:pt x="2112" y="367"/>
                  <a:pt x="2122" y="364"/>
                </a:cubicBezTo>
                <a:cubicBezTo>
                  <a:pt x="2120" y="373"/>
                  <a:pt x="2109" y="387"/>
                  <a:pt x="2100" y="390"/>
                </a:cubicBezTo>
                <a:cubicBezTo>
                  <a:pt x="2092" y="393"/>
                  <a:pt x="2086" y="399"/>
                  <a:pt x="2081" y="407"/>
                </a:cubicBezTo>
                <a:cubicBezTo>
                  <a:pt x="2081" y="407"/>
                  <a:pt x="2077" y="416"/>
                  <a:pt x="2077" y="416"/>
                </a:cubicBezTo>
                <a:cubicBezTo>
                  <a:pt x="2074" y="416"/>
                  <a:pt x="2075" y="429"/>
                  <a:pt x="2070" y="433"/>
                </a:cubicBezTo>
                <a:cubicBezTo>
                  <a:pt x="2058" y="442"/>
                  <a:pt x="2051" y="457"/>
                  <a:pt x="2033" y="461"/>
                </a:cubicBezTo>
                <a:cubicBezTo>
                  <a:pt x="2037" y="462"/>
                  <a:pt x="2038" y="463"/>
                  <a:pt x="2043" y="464"/>
                </a:cubicBezTo>
                <a:cubicBezTo>
                  <a:pt x="2028" y="462"/>
                  <a:pt x="2026" y="472"/>
                  <a:pt x="2019" y="474"/>
                </a:cubicBezTo>
                <a:cubicBezTo>
                  <a:pt x="2010" y="476"/>
                  <a:pt x="2006" y="481"/>
                  <a:pt x="2001" y="488"/>
                </a:cubicBezTo>
                <a:cubicBezTo>
                  <a:pt x="1998" y="492"/>
                  <a:pt x="1992" y="491"/>
                  <a:pt x="1992" y="497"/>
                </a:cubicBezTo>
                <a:cubicBezTo>
                  <a:pt x="1992" y="509"/>
                  <a:pt x="1993" y="519"/>
                  <a:pt x="1999" y="526"/>
                </a:cubicBezTo>
                <a:cubicBezTo>
                  <a:pt x="1997" y="529"/>
                  <a:pt x="1992" y="534"/>
                  <a:pt x="1992" y="537"/>
                </a:cubicBezTo>
                <a:cubicBezTo>
                  <a:pt x="1997" y="535"/>
                  <a:pt x="1997" y="535"/>
                  <a:pt x="2003" y="535"/>
                </a:cubicBezTo>
                <a:cubicBezTo>
                  <a:pt x="2003" y="541"/>
                  <a:pt x="2003" y="541"/>
                  <a:pt x="2003" y="541"/>
                </a:cubicBezTo>
                <a:cubicBezTo>
                  <a:pt x="2001" y="542"/>
                  <a:pt x="1996" y="544"/>
                  <a:pt x="1996" y="547"/>
                </a:cubicBezTo>
                <a:cubicBezTo>
                  <a:pt x="1996" y="549"/>
                  <a:pt x="2012" y="558"/>
                  <a:pt x="2014" y="558"/>
                </a:cubicBezTo>
                <a:cubicBezTo>
                  <a:pt x="2031" y="558"/>
                  <a:pt x="2044" y="543"/>
                  <a:pt x="2053" y="531"/>
                </a:cubicBezTo>
                <a:cubicBezTo>
                  <a:pt x="2055" y="535"/>
                  <a:pt x="2056" y="538"/>
                  <a:pt x="2061" y="540"/>
                </a:cubicBezTo>
                <a:cubicBezTo>
                  <a:pt x="2060" y="542"/>
                  <a:pt x="2059" y="544"/>
                  <a:pt x="2059" y="546"/>
                </a:cubicBezTo>
                <a:cubicBezTo>
                  <a:pt x="2059" y="553"/>
                  <a:pt x="2065" y="555"/>
                  <a:pt x="2067" y="561"/>
                </a:cubicBezTo>
                <a:cubicBezTo>
                  <a:pt x="2070" y="570"/>
                  <a:pt x="2069" y="576"/>
                  <a:pt x="2076" y="583"/>
                </a:cubicBezTo>
                <a:cubicBezTo>
                  <a:pt x="2076" y="584"/>
                  <a:pt x="2075" y="585"/>
                  <a:pt x="2075" y="587"/>
                </a:cubicBezTo>
                <a:cubicBezTo>
                  <a:pt x="2075" y="589"/>
                  <a:pt x="2081" y="606"/>
                  <a:pt x="2084" y="606"/>
                </a:cubicBezTo>
                <a:cubicBezTo>
                  <a:pt x="2094" y="606"/>
                  <a:pt x="2097" y="593"/>
                  <a:pt x="2103" y="593"/>
                </a:cubicBezTo>
                <a:cubicBezTo>
                  <a:pt x="2114" y="593"/>
                  <a:pt x="2114" y="593"/>
                  <a:pt x="2114" y="593"/>
                </a:cubicBezTo>
                <a:cubicBezTo>
                  <a:pt x="2116" y="585"/>
                  <a:pt x="2125" y="584"/>
                  <a:pt x="2127" y="573"/>
                </a:cubicBezTo>
                <a:cubicBezTo>
                  <a:pt x="2124" y="573"/>
                  <a:pt x="2121" y="571"/>
                  <a:pt x="2121" y="566"/>
                </a:cubicBezTo>
                <a:cubicBezTo>
                  <a:pt x="2121" y="558"/>
                  <a:pt x="2124" y="546"/>
                  <a:pt x="2132" y="546"/>
                </a:cubicBezTo>
                <a:cubicBezTo>
                  <a:pt x="2136" y="546"/>
                  <a:pt x="2148" y="536"/>
                  <a:pt x="2148" y="530"/>
                </a:cubicBezTo>
                <a:cubicBezTo>
                  <a:pt x="2148" y="522"/>
                  <a:pt x="2137" y="515"/>
                  <a:pt x="2130" y="514"/>
                </a:cubicBezTo>
                <a:cubicBezTo>
                  <a:pt x="2130" y="511"/>
                  <a:pt x="2129" y="508"/>
                  <a:pt x="2127" y="506"/>
                </a:cubicBezTo>
                <a:cubicBezTo>
                  <a:pt x="2127" y="498"/>
                  <a:pt x="2127" y="498"/>
                  <a:pt x="2127" y="498"/>
                </a:cubicBezTo>
                <a:cubicBezTo>
                  <a:pt x="2133" y="495"/>
                  <a:pt x="2129" y="488"/>
                  <a:pt x="2132" y="482"/>
                </a:cubicBezTo>
                <a:cubicBezTo>
                  <a:pt x="2136" y="475"/>
                  <a:pt x="2143" y="473"/>
                  <a:pt x="2150" y="469"/>
                </a:cubicBezTo>
                <a:cubicBezTo>
                  <a:pt x="2159" y="464"/>
                  <a:pt x="2177" y="456"/>
                  <a:pt x="2177" y="447"/>
                </a:cubicBezTo>
                <a:cubicBezTo>
                  <a:pt x="2179" y="444"/>
                  <a:pt x="2177" y="442"/>
                  <a:pt x="2177" y="437"/>
                </a:cubicBezTo>
                <a:cubicBezTo>
                  <a:pt x="2177" y="426"/>
                  <a:pt x="2188" y="421"/>
                  <a:pt x="2202" y="421"/>
                </a:cubicBezTo>
                <a:cubicBezTo>
                  <a:pt x="2212" y="421"/>
                  <a:pt x="2225" y="423"/>
                  <a:pt x="2225" y="433"/>
                </a:cubicBezTo>
                <a:cubicBezTo>
                  <a:pt x="2225" y="440"/>
                  <a:pt x="2215" y="442"/>
                  <a:pt x="2210" y="446"/>
                </a:cubicBezTo>
                <a:cubicBezTo>
                  <a:pt x="2199" y="452"/>
                  <a:pt x="2190" y="474"/>
                  <a:pt x="2173" y="474"/>
                </a:cubicBezTo>
                <a:cubicBezTo>
                  <a:pt x="2174" y="477"/>
                  <a:pt x="2173" y="479"/>
                  <a:pt x="2173" y="482"/>
                </a:cubicBezTo>
                <a:cubicBezTo>
                  <a:pt x="2173" y="487"/>
                  <a:pt x="2177" y="496"/>
                  <a:pt x="2181" y="497"/>
                </a:cubicBezTo>
                <a:cubicBezTo>
                  <a:pt x="2180" y="500"/>
                  <a:pt x="2175" y="502"/>
                  <a:pt x="2175" y="506"/>
                </a:cubicBezTo>
                <a:cubicBezTo>
                  <a:pt x="2175" y="515"/>
                  <a:pt x="2184" y="521"/>
                  <a:pt x="2193" y="521"/>
                </a:cubicBezTo>
                <a:cubicBezTo>
                  <a:pt x="2193" y="525"/>
                  <a:pt x="2196" y="526"/>
                  <a:pt x="2202" y="526"/>
                </a:cubicBezTo>
                <a:cubicBezTo>
                  <a:pt x="2209" y="526"/>
                  <a:pt x="2218" y="522"/>
                  <a:pt x="2226" y="520"/>
                </a:cubicBezTo>
                <a:cubicBezTo>
                  <a:pt x="2234" y="521"/>
                  <a:pt x="2252" y="520"/>
                  <a:pt x="2256" y="512"/>
                </a:cubicBezTo>
                <a:cubicBezTo>
                  <a:pt x="2260" y="516"/>
                  <a:pt x="2264" y="518"/>
                  <a:pt x="2266" y="526"/>
                </a:cubicBezTo>
                <a:cubicBezTo>
                  <a:pt x="2262" y="529"/>
                  <a:pt x="2249" y="535"/>
                  <a:pt x="2244" y="535"/>
                </a:cubicBezTo>
                <a:cubicBezTo>
                  <a:pt x="2237" y="535"/>
                  <a:pt x="2233" y="532"/>
                  <a:pt x="2224" y="532"/>
                </a:cubicBezTo>
                <a:cubicBezTo>
                  <a:pt x="2215" y="532"/>
                  <a:pt x="2195" y="540"/>
                  <a:pt x="2201" y="546"/>
                </a:cubicBezTo>
                <a:cubicBezTo>
                  <a:pt x="2221" y="565"/>
                  <a:pt x="2211" y="573"/>
                  <a:pt x="2206" y="573"/>
                </a:cubicBezTo>
                <a:cubicBezTo>
                  <a:pt x="2198" y="573"/>
                  <a:pt x="2196" y="562"/>
                  <a:pt x="2189" y="562"/>
                </a:cubicBezTo>
                <a:cubicBezTo>
                  <a:pt x="2182" y="562"/>
                  <a:pt x="2173" y="581"/>
                  <a:pt x="2173" y="591"/>
                </a:cubicBezTo>
                <a:cubicBezTo>
                  <a:pt x="2173" y="607"/>
                  <a:pt x="2160" y="604"/>
                  <a:pt x="2159" y="619"/>
                </a:cubicBezTo>
                <a:cubicBezTo>
                  <a:pt x="2155" y="619"/>
                  <a:pt x="2150" y="620"/>
                  <a:pt x="2145" y="620"/>
                </a:cubicBezTo>
                <a:cubicBezTo>
                  <a:pt x="2145" y="619"/>
                  <a:pt x="2146" y="617"/>
                  <a:pt x="2146" y="615"/>
                </a:cubicBezTo>
                <a:cubicBezTo>
                  <a:pt x="2144" y="614"/>
                  <a:pt x="2138" y="613"/>
                  <a:pt x="2133" y="613"/>
                </a:cubicBezTo>
                <a:cubicBezTo>
                  <a:pt x="2128" y="613"/>
                  <a:pt x="2121" y="620"/>
                  <a:pt x="2118" y="621"/>
                </a:cubicBezTo>
                <a:cubicBezTo>
                  <a:pt x="2112" y="624"/>
                  <a:pt x="2106" y="623"/>
                  <a:pt x="2099" y="626"/>
                </a:cubicBezTo>
                <a:cubicBezTo>
                  <a:pt x="2097" y="627"/>
                  <a:pt x="2097" y="630"/>
                  <a:pt x="2093" y="630"/>
                </a:cubicBezTo>
                <a:cubicBezTo>
                  <a:pt x="2093" y="630"/>
                  <a:pt x="2086" y="625"/>
                  <a:pt x="2086" y="624"/>
                </a:cubicBezTo>
                <a:cubicBezTo>
                  <a:pt x="2086" y="623"/>
                  <a:pt x="2088" y="622"/>
                  <a:pt x="2088" y="620"/>
                </a:cubicBezTo>
                <a:cubicBezTo>
                  <a:pt x="2079" y="618"/>
                  <a:pt x="2071" y="628"/>
                  <a:pt x="2060" y="628"/>
                </a:cubicBezTo>
                <a:cubicBezTo>
                  <a:pt x="2059" y="628"/>
                  <a:pt x="2058" y="625"/>
                  <a:pt x="2057" y="623"/>
                </a:cubicBezTo>
                <a:cubicBezTo>
                  <a:pt x="2054" y="623"/>
                  <a:pt x="2052" y="621"/>
                  <a:pt x="2048" y="621"/>
                </a:cubicBezTo>
                <a:cubicBezTo>
                  <a:pt x="2048" y="620"/>
                  <a:pt x="2048" y="619"/>
                  <a:pt x="2048" y="617"/>
                </a:cubicBezTo>
                <a:cubicBezTo>
                  <a:pt x="2045" y="616"/>
                  <a:pt x="2043" y="613"/>
                  <a:pt x="2043" y="609"/>
                </a:cubicBezTo>
                <a:cubicBezTo>
                  <a:pt x="2043" y="602"/>
                  <a:pt x="2048" y="598"/>
                  <a:pt x="2052" y="594"/>
                </a:cubicBezTo>
                <a:cubicBezTo>
                  <a:pt x="2053" y="593"/>
                  <a:pt x="2057" y="592"/>
                  <a:pt x="2057" y="590"/>
                </a:cubicBezTo>
                <a:cubicBezTo>
                  <a:pt x="2057" y="587"/>
                  <a:pt x="2057" y="587"/>
                  <a:pt x="2057" y="587"/>
                </a:cubicBezTo>
                <a:cubicBezTo>
                  <a:pt x="2054" y="587"/>
                  <a:pt x="2049" y="587"/>
                  <a:pt x="2049" y="583"/>
                </a:cubicBezTo>
                <a:cubicBezTo>
                  <a:pt x="2049" y="579"/>
                  <a:pt x="2050" y="576"/>
                  <a:pt x="2052" y="572"/>
                </a:cubicBezTo>
                <a:cubicBezTo>
                  <a:pt x="2052" y="567"/>
                  <a:pt x="2052" y="567"/>
                  <a:pt x="2052" y="567"/>
                </a:cubicBezTo>
                <a:cubicBezTo>
                  <a:pt x="2041" y="575"/>
                  <a:pt x="2026" y="576"/>
                  <a:pt x="2026" y="593"/>
                </a:cubicBezTo>
                <a:cubicBezTo>
                  <a:pt x="2026" y="603"/>
                  <a:pt x="2032" y="606"/>
                  <a:pt x="2034" y="617"/>
                </a:cubicBezTo>
                <a:cubicBezTo>
                  <a:pt x="2034" y="617"/>
                  <a:pt x="2037" y="625"/>
                  <a:pt x="2037" y="627"/>
                </a:cubicBezTo>
                <a:cubicBezTo>
                  <a:pt x="2037" y="630"/>
                  <a:pt x="2030" y="634"/>
                  <a:pt x="2028" y="634"/>
                </a:cubicBezTo>
                <a:cubicBezTo>
                  <a:pt x="2024" y="634"/>
                  <a:pt x="2020" y="631"/>
                  <a:pt x="2018" y="634"/>
                </a:cubicBezTo>
                <a:cubicBezTo>
                  <a:pt x="2017" y="635"/>
                  <a:pt x="2015" y="638"/>
                  <a:pt x="2014" y="637"/>
                </a:cubicBezTo>
                <a:cubicBezTo>
                  <a:pt x="2011" y="638"/>
                  <a:pt x="2014" y="637"/>
                  <a:pt x="2009" y="637"/>
                </a:cubicBezTo>
                <a:cubicBezTo>
                  <a:pt x="1999" y="637"/>
                  <a:pt x="1994" y="643"/>
                  <a:pt x="1988" y="649"/>
                </a:cubicBezTo>
                <a:cubicBezTo>
                  <a:pt x="1988" y="650"/>
                  <a:pt x="1984" y="652"/>
                  <a:pt x="1984" y="654"/>
                </a:cubicBezTo>
                <a:cubicBezTo>
                  <a:pt x="1984" y="658"/>
                  <a:pt x="1985" y="663"/>
                  <a:pt x="1982" y="667"/>
                </a:cubicBezTo>
                <a:cubicBezTo>
                  <a:pt x="1980" y="668"/>
                  <a:pt x="1964" y="675"/>
                  <a:pt x="1962" y="676"/>
                </a:cubicBezTo>
                <a:cubicBezTo>
                  <a:pt x="1960" y="676"/>
                  <a:pt x="1958" y="676"/>
                  <a:pt x="1956" y="676"/>
                </a:cubicBezTo>
                <a:cubicBezTo>
                  <a:pt x="1953" y="686"/>
                  <a:pt x="1950" y="695"/>
                  <a:pt x="1938" y="695"/>
                </a:cubicBezTo>
                <a:cubicBezTo>
                  <a:pt x="1937" y="698"/>
                  <a:pt x="1934" y="701"/>
                  <a:pt x="1931" y="701"/>
                </a:cubicBezTo>
                <a:cubicBezTo>
                  <a:pt x="1926" y="701"/>
                  <a:pt x="1922" y="699"/>
                  <a:pt x="1919" y="696"/>
                </a:cubicBezTo>
                <a:cubicBezTo>
                  <a:pt x="1915" y="696"/>
                  <a:pt x="1915" y="696"/>
                  <a:pt x="1915" y="696"/>
                </a:cubicBezTo>
                <a:cubicBezTo>
                  <a:pt x="1915" y="699"/>
                  <a:pt x="1915" y="699"/>
                  <a:pt x="1915" y="699"/>
                </a:cubicBezTo>
                <a:cubicBezTo>
                  <a:pt x="1915" y="700"/>
                  <a:pt x="1914" y="706"/>
                  <a:pt x="1917" y="707"/>
                </a:cubicBezTo>
                <a:cubicBezTo>
                  <a:pt x="1917" y="710"/>
                  <a:pt x="1917" y="710"/>
                  <a:pt x="1917" y="710"/>
                </a:cubicBezTo>
                <a:cubicBezTo>
                  <a:pt x="1915" y="710"/>
                  <a:pt x="1911" y="712"/>
                  <a:pt x="1908" y="712"/>
                </a:cubicBezTo>
                <a:cubicBezTo>
                  <a:pt x="1904" y="712"/>
                  <a:pt x="1898" y="710"/>
                  <a:pt x="1897" y="708"/>
                </a:cubicBezTo>
                <a:cubicBezTo>
                  <a:pt x="1893" y="709"/>
                  <a:pt x="1881" y="712"/>
                  <a:pt x="1881" y="715"/>
                </a:cubicBezTo>
                <a:cubicBezTo>
                  <a:pt x="1881" y="716"/>
                  <a:pt x="1881" y="717"/>
                  <a:pt x="1882" y="717"/>
                </a:cubicBezTo>
                <a:cubicBezTo>
                  <a:pt x="1882" y="723"/>
                  <a:pt x="1900" y="726"/>
                  <a:pt x="1906" y="728"/>
                </a:cubicBezTo>
                <a:cubicBezTo>
                  <a:pt x="1908" y="729"/>
                  <a:pt x="1908" y="731"/>
                  <a:pt x="1911" y="731"/>
                </a:cubicBezTo>
                <a:cubicBezTo>
                  <a:pt x="1911" y="738"/>
                  <a:pt x="1913" y="745"/>
                  <a:pt x="1921" y="745"/>
                </a:cubicBezTo>
                <a:cubicBezTo>
                  <a:pt x="1921" y="748"/>
                  <a:pt x="1924" y="747"/>
                  <a:pt x="1924" y="751"/>
                </a:cubicBezTo>
                <a:cubicBezTo>
                  <a:pt x="1924" y="753"/>
                  <a:pt x="1923" y="755"/>
                  <a:pt x="1922" y="757"/>
                </a:cubicBezTo>
                <a:cubicBezTo>
                  <a:pt x="1923" y="756"/>
                  <a:pt x="1923" y="756"/>
                  <a:pt x="1923" y="756"/>
                </a:cubicBezTo>
                <a:cubicBezTo>
                  <a:pt x="1923" y="759"/>
                  <a:pt x="1923" y="766"/>
                  <a:pt x="1923" y="768"/>
                </a:cubicBezTo>
                <a:cubicBezTo>
                  <a:pt x="1923" y="775"/>
                  <a:pt x="1918" y="778"/>
                  <a:pt x="1918" y="786"/>
                </a:cubicBezTo>
                <a:cubicBezTo>
                  <a:pt x="1917" y="786"/>
                  <a:pt x="1911" y="788"/>
                  <a:pt x="1908" y="788"/>
                </a:cubicBezTo>
                <a:cubicBezTo>
                  <a:pt x="1904" y="788"/>
                  <a:pt x="1902" y="785"/>
                  <a:pt x="1897" y="786"/>
                </a:cubicBezTo>
                <a:cubicBezTo>
                  <a:pt x="1877" y="786"/>
                  <a:pt x="1877" y="786"/>
                  <a:pt x="1877" y="786"/>
                </a:cubicBezTo>
                <a:cubicBezTo>
                  <a:pt x="1875" y="786"/>
                  <a:pt x="1872" y="785"/>
                  <a:pt x="1870" y="784"/>
                </a:cubicBezTo>
                <a:cubicBezTo>
                  <a:pt x="1852" y="784"/>
                  <a:pt x="1852" y="784"/>
                  <a:pt x="1852" y="784"/>
                </a:cubicBezTo>
                <a:cubicBezTo>
                  <a:pt x="1850" y="785"/>
                  <a:pt x="1848" y="782"/>
                  <a:pt x="1846" y="782"/>
                </a:cubicBezTo>
                <a:cubicBezTo>
                  <a:pt x="1844" y="782"/>
                  <a:pt x="1830" y="791"/>
                  <a:pt x="1830" y="793"/>
                </a:cubicBezTo>
                <a:cubicBezTo>
                  <a:pt x="1830" y="797"/>
                  <a:pt x="1834" y="802"/>
                  <a:pt x="1834" y="809"/>
                </a:cubicBezTo>
                <a:cubicBezTo>
                  <a:pt x="1834" y="819"/>
                  <a:pt x="1831" y="830"/>
                  <a:pt x="1831" y="840"/>
                </a:cubicBezTo>
                <a:cubicBezTo>
                  <a:pt x="1831" y="843"/>
                  <a:pt x="1826" y="844"/>
                  <a:pt x="1826" y="849"/>
                </a:cubicBezTo>
                <a:cubicBezTo>
                  <a:pt x="1826" y="852"/>
                  <a:pt x="1829" y="855"/>
                  <a:pt x="1833" y="855"/>
                </a:cubicBezTo>
                <a:cubicBezTo>
                  <a:pt x="1833" y="871"/>
                  <a:pt x="1833" y="871"/>
                  <a:pt x="1833" y="871"/>
                </a:cubicBezTo>
                <a:cubicBezTo>
                  <a:pt x="1833" y="872"/>
                  <a:pt x="1833" y="874"/>
                  <a:pt x="1836" y="874"/>
                </a:cubicBezTo>
                <a:cubicBezTo>
                  <a:pt x="1842" y="874"/>
                  <a:pt x="1846" y="871"/>
                  <a:pt x="1853" y="871"/>
                </a:cubicBezTo>
                <a:cubicBezTo>
                  <a:pt x="1863" y="871"/>
                  <a:pt x="1863" y="886"/>
                  <a:pt x="1869" y="886"/>
                </a:cubicBezTo>
                <a:cubicBezTo>
                  <a:pt x="1878" y="886"/>
                  <a:pt x="1883" y="878"/>
                  <a:pt x="1893" y="878"/>
                </a:cubicBezTo>
                <a:cubicBezTo>
                  <a:pt x="1895" y="878"/>
                  <a:pt x="1902" y="876"/>
                  <a:pt x="1906" y="877"/>
                </a:cubicBezTo>
                <a:cubicBezTo>
                  <a:pt x="1906" y="877"/>
                  <a:pt x="1906" y="877"/>
                  <a:pt x="1906" y="877"/>
                </a:cubicBezTo>
                <a:cubicBezTo>
                  <a:pt x="1914" y="879"/>
                  <a:pt x="1915" y="869"/>
                  <a:pt x="1919" y="867"/>
                </a:cubicBezTo>
                <a:cubicBezTo>
                  <a:pt x="1928" y="863"/>
                  <a:pt x="1930" y="858"/>
                  <a:pt x="1936" y="850"/>
                </a:cubicBezTo>
                <a:cubicBezTo>
                  <a:pt x="1934" y="849"/>
                  <a:pt x="1932" y="848"/>
                  <a:pt x="1932" y="845"/>
                </a:cubicBezTo>
                <a:cubicBezTo>
                  <a:pt x="1932" y="836"/>
                  <a:pt x="1943" y="819"/>
                  <a:pt x="1951" y="817"/>
                </a:cubicBezTo>
                <a:cubicBezTo>
                  <a:pt x="1959" y="815"/>
                  <a:pt x="1968" y="813"/>
                  <a:pt x="1970" y="804"/>
                </a:cubicBezTo>
                <a:cubicBezTo>
                  <a:pt x="1968" y="796"/>
                  <a:pt x="1968" y="796"/>
                  <a:pt x="1968" y="796"/>
                </a:cubicBezTo>
                <a:cubicBezTo>
                  <a:pt x="1968" y="789"/>
                  <a:pt x="1975" y="785"/>
                  <a:pt x="1981" y="785"/>
                </a:cubicBezTo>
                <a:cubicBezTo>
                  <a:pt x="1989" y="785"/>
                  <a:pt x="1994" y="790"/>
                  <a:pt x="2003" y="790"/>
                </a:cubicBezTo>
                <a:cubicBezTo>
                  <a:pt x="2012" y="790"/>
                  <a:pt x="2018" y="783"/>
                  <a:pt x="2025" y="779"/>
                </a:cubicBezTo>
                <a:cubicBezTo>
                  <a:pt x="2029" y="777"/>
                  <a:pt x="2029" y="772"/>
                  <a:pt x="2037" y="772"/>
                </a:cubicBezTo>
                <a:cubicBezTo>
                  <a:pt x="2052" y="772"/>
                  <a:pt x="2054" y="789"/>
                  <a:pt x="2062" y="798"/>
                </a:cubicBezTo>
                <a:cubicBezTo>
                  <a:pt x="2063" y="801"/>
                  <a:pt x="2069" y="802"/>
                  <a:pt x="2071" y="805"/>
                </a:cubicBezTo>
                <a:cubicBezTo>
                  <a:pt x="2078" y="812"/>
                  <a:pt x="2081" y="816"/>
                  <a:pt x="2094" y="819"/>
                </a:cubicBezTo>
                <a:cubicBezTo>
                  <a:pt x="2094" y="821"/>
                  <a:pt x="2100" y="823"/>
                  <a:pt x="2101" y="823"/>
                </a:cubicBezTo>
                <a:cubicBezTo>
                  <a:pt x="2102" y="825"/>
                  <a:pt x="2112" y="835"/>
                  <a:pt x="2113" y="835"/>
                </a:cubicBezTo>
                <a:cubicBezTo>
                  <a:pt x="2114" y="839"/>
                  <a:pt x="2117" y="840"/>
                  <a:pt x="2117" y="846"/>
                </a:cubicBezTo>
                <a:cubicBezTo>
                  <a:pt x="2117" y="851"/>
                  <a:pt x="2115" y="857"/>
                  <a:pt x="2110" y="857"/>
                </a:cubicBezTo>
                <a:cubicBezTo>
                  <a:pt x="2110" y="859"/>
                  <a:pt x="2112" y="860"/>
                  <a:pt x="2114" y="860"/>
                </a:cubicBezTo>
                <a:cubicBezTo>
                  <a:pt x="2120" y="860"/>
                  <a:pt x="2119" y="852"/>
                  <a:pt x="2123" y="848"/>
                </a:cubicBezTo>
                <a:cubicBezTo>
                  <a:pt x="2123" y="848"/>
                  <a:pt x="2128" y="848"/>
                  <a:pt x="2128" y="846"/>
                </a:cubicBezTo>
                <a:cubicBezTo>
                  <a:pt x="2128" y="841"/>
                  <a:pt x="2121" y="839"/>
                  <a:pt x="2121" y="834"/>
                </a:cubicBezTo>
                <a:cubicBezTo>
                  <a:pt x="2121" y="830"/>
                  <a:pt x="2125" y="828"/>
                  <a:pt x="2130" y="828"/>
                </a:cubicBezTo>
                <a:cubicBezTo>
                  <a:pt x="2136" y="828"/>
                  <a:pt x="2139" y="833"/>
                  <a:pt x="2143" y="834"/>
                </a:cubicBezTo>
                <a:cubicBezTo>
                  <a:pt x="2144" y="825"/>
                  <a:pt x="2134" y="822"/>
                  <a:pt x="2126" y="818"/>
                </a:cubicBezTo>
                <a:cubicBezTo>
                  <a:pt x="2124" y="817"/>
                  <a:pt x="2114" y="815"/>
                  <a:pt x="2116" y="810"/>
                </a:cubicBezTo>
                <a:cubicBezTo>
                  <a:pt x="2116" y="809"/>
                  <a:pt x="2116" y="808"/>
                  <a:pt x="2116" y="806"/>
                </a:cubicBezTo>
                <a:cubicBezTo>
                  <a:pt x="2110" y="806"/>
                  <a:pt x="2106" y="809"/>
                  <a:pt x="2100" y="806"/>
                </a:cubicBezTo>
                <a:cubicBezTo>
                  <a:pt x="2097" y="804"/>
                  <a:pt x="2094" y="798"/>
                  <a:pt x="2093" y="792"/>
                </a:cubicBezTo>
                <a:cubicBezTo>
                  <a:pt x="2091" y="788"/>
                  <a:pt x="2088" y="781"/>
                  <a:pt x="2082" y="779"/>
                </a:cubicBezTo>
                <a:cubicBezTo>
                  <a:pt x="2077" y="778"/>
                  <a:pt x="2073" y="775"/>
                  <a:pt x="2073" y="769"/>
                </a:cubicBezTo>
                <a:cubicBezTo>
                  <a:pt x="2073" y="767"/>
                  <a:pt x="2074" y="764"/>
                  <a:pt x="2075" y="762"/>
                </a:cubicBezTo>
                <a:cubicBezTo>
                  <a:pt x="2074" y="762"/>
                  <a:pt x="2073" y="760"/>
                  <a:pt x="2073" y="759"/>
                </a:cubicBezTo>
                <a:cubicBezTo>
                  <a:pt x="2073" y="755"/>
                  <a:pt x="2082" y="755"/>
                  <a:pt x="2086" y="752"/>
                </a:cubicBezTo>
                <a:cubicBezTo>
                  <a:pt x="2089" y="755"/>
                  <a:pt x="2086" y="763"/>
                  <a:pt x="2092" y="763"/>
                </a:cubicBezTo>
                <a:cubicBezTo>
                  <a:pt x="2104" y="763"/>
                  <a:pt x="2104" y="763"/>
                  <a:pt x="2104" y="763"/>
                </a:cubicBezTo>
                <a:cubicBezTo>
                  <a:pt x="2104" y="772"/>
                  <a:pt x="2114" y="786"/>
                  <a:pt x="2123" y="786"/>
                </a:cubicBezTo>
                <a:cubicBezTo>
                  <a:pt x="2129" y="786"/>
                  <a:pt x="2129" y="786"/>
                  <a:pt x="2129" y="786"/>
                </a:cubicBezTo>
                <a:cubicBezTo>
                  <a:pt x="2129" y="792"/>
                  <a:pt x="2135" y="792"/>
                  <a:pt x="2141" y="795"/>
                </a:cubicBezTo>
                <a:cubicBezTo>
                  <a:pt x="2146" y="798"/>
                  <a:pt x="2155" y="806"/>
                  <a:pt x="2155" y="812"/>
                </a:cubicBezTo>
                <a:cubicBezTo>
                  <a:pt x="2155" y="823"/>
                  <a:pt x="2155" y="823"/>
                  <a:pt x="2155" y="823"/>
                </a:cubicBezTo>
                <a:cubicBezTo>
                  <a:pt x="2155" y="831"/>
                  <a:pt x="2162" y="835"/>
                  <a:pt x="2167" y="840"/>
                </a:cubicBezTo>
                <a:cubicBezTo>
                  <a:pt x="2170" y="843"/>
                  <a:pt x="2174" y="847"/>
                  <a:pt x="2175" y="853"/>
                </a:cubicBezTo>
                <a:cubicBezTo>
                  <a:pt x="2175" y="854"/>
                  <a:pt x="2176" y="857"/>
                  <a:pt x="2178" y="857"/>
                </a:cubicBezTo>
                <a:cubicBezTo>
                  <a:pt x="2185" y="857"/>
                  <a:pt x="2185" y="857"/>
                  <a:pt x="2185" y="857"/>
                </a:cubicBezTo>
                <a:cubicBezTo>
                  <a:pt x="2183" y="859"/>
                  <a:pt x="2179" y="860"/>
                  <a:pt x="2179" y="863"/>
                </a:cubicBezTo>
                <a:cubicBezTo>
                  <a:pt x="2179" y="870"/>
                  <a:pt x="2185" y="877"/>
                  <a:pt x="2191" y="877"/>
                </a:cubicBezTo>
                <a:cubicBezTo>
                  <a:pt x="2197" y="877"/>
                  <a:pt x="2197" y="877"/>
                  <a:pt x="2197" y="877"/>
                </a:cubicBezTo>
                <a:cubicBezTo>
                  <a:pt x="2193" y="875"/>
                  <a:pt x="2197" y="870"/>
                  <a:pt x="2197" y="867"/>
                </a:cubicBezTo>
                <a:cubicBezTo>
                  <a:pt x="2197" y="864"/>
                  <a:pt x="2196" y="863"/>
                  <a:pt x="2195" y="860"/>
                </a:cubicBezTo>
                <a:cubicBezTo>
                  <a:pt x="2195" y="857"/>
                  <a:pt x="2195" y="857"/>
                  <a:pt x="2195" y="857"/>
                </a:cubicBezTo>
                <a:cubicBezTo>
                  <a:pt x="2197" y="859"/>
                  <a:pt x="2201" y="862"/>
                  <a:pt x="2205" y="863"/>
                </a:cubicBezTo>
                <a:cubicBezTo>
                  <a:pt x="2206" y="863"/>
                  <a:pt x="2206" y="863"/>
                  <a:pt x="2206" y="863"/>
                </a:cubicBezTo>
                <a:cubicBezTo>
                  <a:pt x="2207" y="860"/>
                  <a:pt x="2211" y="862"/>
                  <a:pt x="2213" y="861"/>
                </a:cubicBezTo>
                <a:cubicBezTo>
                  <a:pt x="2212" y="860"/>
                  <a:pt x="2211" y="858"/>
                  <a:pt x="2211" y="857"/>
                </a:cubicBezTo>
                <a:cubicBezTo>
                  <a:pt x="2208" y="857"/>
                  <a:pt x="2197" y="847"/>
                  <a:pt x="2197" y="846"/>
                </a:cubicBezTo>
                <a:cubicBezTo>
                  <a:pt x="2197" y="845"/>
                  <a:pt x="2198" y="843"/>
                  <a:pt x="2199" y="841"/>
                </a:cubicBezTo>
                <a:cubicBezTo>
                  <a:pt x="2191" y="832"/>
                  <a:pt x="2191" y="832"/>
                  <a:pt x="2191" y="832"/>
                </a:cubicBezTo>
                <a:cubicBezTo>
                  <a:pt x="2191" y="830"/>
                  <a:pt x="2193" y="828"/>
                  <a:pt x="2196" y="828"/>
                </a:cubicBezTo>
                <a:cubicBezTo>
                  <a:pt x="2199" y="828"/>
                  <a:pt x="2200" y="834"/>
                  <a:pt x="2206" y="834"/>
                </a:cubicBezTo>
                <a:cubicBezTo>
                  <a:pt x="2207" y="830"/>
                  <a:pt x="2207" y="828"/>
                  <a:pt x="2206" y="825"/>
                </a:cubicBezTo>
                <a:cubicBezTo>
                  <a:pt x="2211" y="823"/>
                  <a:pt x="2213" y="819"/>
                  <a:pt x="2219" y="819"/>
                </a:cubicBezTo>
                <a:cubicBezTo>
                  <a:pt x="2227" y="819"/>
                  <a:pt x="2230" y="828"/>
                  <a:pt x="2236" y="828"/>
                </a:cubicBezTo>
                <a:cubicBezTo>
                  <a:pt x="2242" y="828"/>
                  <a:pt x="2243" y="822"/>
                  <a:pt x="2248" y="820"/>
                </a:cubicBezTo>
                <a:cubicBezTo>
                  <a:pt x="2252" y="818"/>
                  <a:pt x="2255" y="820"/>
                  <a:pt x="2258" y="819"/>
                </a:cubicBezTo>
                <a:cubicBezTo>
                  <a:pt x="2260" y="818"/>
                  <a:pt x="2262" y="819"/>
                  <a:pt x="2264" y="817"/>
                </a:cubicBezTo>
                <a:cubicBezTo>
                  <a:pt x="2261" y="813"/>
                  <a:pt x="2250" y="808"/>
                  <a:pt x="2250" y="800"/>
                </a:cubicBezTo>
                <a:cubicBezTo>
                  <a:pt x="2250" y="794"/>
                  <a:pt x="2258" y="786"/>
                  <a:pt x="2262" y="782"/>
                </a:cubicBezTo>
                <a:cubicBezTo>
                  <a:pt x="2262" y="771"/>
                  <a:pt x="2262" y="771"/>
                  <a:pt x="2262" y="771"/>
                </a:cubicBezTo>
                <a:cubicBezTo>
                  <a:pt x="2263" y="769"/>
                  <a:pt x="2263" y="772"/>
                  <a:pt x="2264" y="765"/>
                </a:cubicBezTo>
                <a:cubicBezTo>
                  <a:pt x="2264" y="761"/>
                  <a:pt x="2269" y="759"/>
                  <a:pt x="2273" y="759"/>
                </a:cubicBezTo>
                <a:cubicBezTo>
                  <a:pt x="2272" y="757"/>
                  <a:pt x="2273" y="755"/>
                  <a:pt x="2272" y="753"/>
                </a:cubicBezTo>
                <a:cubicBezTo>
                  <a:pt x="2281" y="750"/>
                  <a:pt x="2282" y="740"/>
                  <a:pt x="2291" y="740"/>
                </a:cubicBezTo>
                <a:cubicBezTo>
                  <a:pt x="2298" y="740"/>
                  <a:pt x="2317" y="770"/>
                  <a:pt x="2322" y="770"/>
                </a:cubicBezTo>
                <a:cubicBezTo>
                  <a:pt x="2328" y="770"/>
                  <a:pt x="2348" y="761"/>
                  <a:pt x="2351" y="757"/>
                </a:cubicBezTo>
                <a:cubicBezTo>
                  <a:pt x="2350" y="757"/>
                  <a:pt x="2340" y="756"/>
                  <a:pt x="2340" y="756"/>
                </a:cubicBezTo>
                <a:cubicBezTo>
                  <a:pt x="2338" y="756"/>
                  <a:pt x="2333" y="755"/>
                  <a:pt x="2333" y="750"/>
                </a:cubicBezTo>
                <a:cubicBezTo>
                  <a:pt x="2333" y="746"/>
                  <a:pt x="2362" y="736"/>
                  <a:pt x="2373" y="731"/>
                </a:cubicBezTo>
                <a:cubicBezTo>
                  <a:pt x="2373" y="731"/>
                  <a:pt x="2368" y="738"/>
                  <a:pt x="2366" y="738"/>
                </a:cubicBezTo>
                <a:cubicBezTo>
                  <a:pt x="2367" y="741"/>
                  <a:pt x="2377" y="752"/>
                  <a:pt x="2354" y="758"/>
                </a:cubicBezTo>
                <a:cubicBezTo>
                  <a:pt x="2364" y="782"/>
                  <a:pt x="2410" y="778"/>
                  <a:pt x="2410" y="810"/>
                </a:cubicBezTo>
                <a:cubicBezTo>
                  <a:pt x="2412" y="809"/>
                  <a:pt x="2412" y="809"/>
                  <a:pt x="2412" y="809"/>
                </a:cubicBezTo>
                <a:cubicBezTo>
                  <a:pt x="2413" y="809"/>
                  <a:pt x="2413" y="809"/>
                  <a:pt x="2414" y="809"/>
                </a:cubicBezTo>
                <a:cubicBezTo>
                  <a:pt x="2406" y="812"/>
                  <a:pt x="2401" y="819"/>
                  <a:pt x="2392" y="819"/>
                </a:cubicBezTo>
                <a:cubicBezTo>
                  <a:pt x="2369" y="819"/>
                  <a:pt x="2369" y="819"/>
                  <a:pt x="2369" y="819"/>
                </a:cubicBezTo>
                <a:cubicBezTo>
                  <a:pt x="2365" y="818"/>
                  <a:pt x="2349" y="815"/>
                  <a:pt x="2349" y="811"/>
                </a:cubicBezTo>
                <a:cubicBezTo>
                  <a:pt x="2340" y="811"/>
                  <a:pt x="2340" y="804"/>
                  <a:pt x="2329" y="804"/>
                </a:cubicBezTo>
                <a:cubicBezTo>
                  <a:pt x="2322" y="804"/>
                  <a:pt x="2311" y="805"/>
                  <a:pt x="2305" y="808"/>
                </a:cubicBezTo>
                <a:cubicBezTo>
                  <a:pt x="2301" y="811"/>
                  <a:pt x="2294" y="816"/>
                  <a:pt x="2289" y="816"/>
                </a:cubicBezTo>
                <a:cubicBezTo>
                  <a:pt x="2289" y="816"/>
                  <a:pt x="2281" y="816"/>
                  <a:pt x="2276" y="816"/>
                </a:cubicBezTo>
                <a:cubicBezTo>
                  <a:pt x="2274" y="816"/>
                  <a:pt x="2266" y="815"/>
                  <a:pt x="2266" y="818"/>
                </a:cubicBezTo>
                <a:cubicBezTo>
                  <a:pt x="2266" y="821"/>
                  <a:pt x="2269" y="820"/>
                  <a:pt x="2270" y="823"/>
                </a:cubicBezTo>
                <a:cubicBezTo>
                  <a:pt x="2262" y="827"/>
                  <a:pt x="2233" y="824"/>
                  <a:pt x="2233" y="837"/>
                </a:cubicBezTo>
                <a:cubicBezTo>
                  <a:pt x="2233" y="839"/>
                  <a:pt x="2237" y="839"/>
                  <a:pt x="2240" y="839"/>
                </a:cubicBezTo>
                <a:cubicBezTo>
                  <a:pt x="2239" y="841"/>
                  <a:pt x="2240" y="841"/>
                  <a:pt x="2240" y="844"/>
                </a:cubicBezTo>
                <a:cubicBezTo>
                  <a:pt x="2240" y="852"/>
                  <a:pt x="2236" y="851"/>
                  <a:pt x="2232" y="855"/>
                </a:cubicBezTo>
                <a:cubicBezTo>
                  <a:pt x="2237" y="858"/>
                  <a:pt x="2242" y="857"/>
                  <a:pt x="2245" y="862"/>
                </a:cubicBezTo>
                <a:cubicBezTo>
                  <a:pt x="2241" y="867"/>
                  <a:pt x="2253" y="873"/>
                  <a:pt x="2256" y="875"/>
                </a:cubicBezTo>
                <a:cubicBezTo>
                  <a:pt x="2255" y="876"/>
                  <a:pt x="2254" y="877"/>
                  <a:pt x="2252" y="877"/>
                </a:cubicBezTo>
                <a:cubicBezTo>
                  <a:pt x="2257" y="877"/>
                  <a:pt x="2257" y="877"/>
                  <a:pt x="2257" y="877"/>
                </a:cubicBezTo>
                <a:cubicBezTo>
                  <a:pt x="2264" y="874"/>
                  <a:pt x="2269" y="885"/>
                  <a:pt x="2276" y="885"/>
                </a:cubicBezTo>
                <a:cubicBezTo>
                  <a:pt x="2284" y="885"/>
                  <a:pt x="2282" y="875"/>
                  <a:pt x="2290" y="875"/>
                </a:cubicBezTo>
                <a:cubicBezTo>
                  <a:pt x="2299" y="875"/>
                  <a:pt x="2302" y="886"/>
                  <a:pt x="2311" y="886"/>
                </a:cubicBezTo>
                <a:cubicBezTo>
                  <a:pt x="2322" y="886"/>
                  <a:pt x="2324" y="880"/>
                  <a:pt x="2331" y="875"/>
                </a:cubicBezTo>
                <a:cubicBezTo>
                  <a:pt x="2333" y="877"/>
                  <a:pt x="2335" y="879"/>
                  <a:pt x="2339" y="879"/>
                </a:cubicBezTo>
                <a:cubicBezTo>
                  <a:pt x="2342" y="879"/>
                  <a:pt x="2344" y="876"/>
                  <a:pt x="2347" y="875"/>
                </a:cubicBezTo>
                <a:cubicBezTo>
                  <a:pt x="2347" y="879"/>
                  <a:pt x="2347" y="879"/>
                  <a:pt x="2347" y="879"/>
                </a:cubicBezTo>
                <a:cubicBezTo>
                  <a:pt x="2346" y="880"/>
                  <a:pt x="2344" y="881"/>
                  <a:pt x="2344" y="883"/>
                </a:cubicBezTo>
                <a:cubicBezTo>
                  <a:pt x="2344" y="888"/>
                  <a:pt x="2346" y="894"/>
                  <a:pt x="2346" y="901"/>
                </a:cubicBezTo>
                <a:cubicBezTo>
                  <a:pt x="2346" y="910"/>
                  <a:pt x="2338" y="912"/>
                  <a:pt x="2335" y="920"/>
                </a:cubicBezTo>
                <a:cubicBezTo>
                  <a:pt x="2333" y="928"/>
                  <a:pt x="2332" y="933"/>
                  <a:pt x="2329" y="942"/>
                </a:cubicBezTo>
                <a:cubicBezTo>
                  <a:pt x="2329" y="943"/>
                  <a:pt x="2326" y="943"/>
                  <a:pt x="2326" y="946"/>
                </a:cubicBezTo>
                <a:cubicBezTo>
                  <a:pt x="2328" y="952"/>
                  <a:pt x="2328" y="952"/>
                  <a:pt x="2328" y="952"/>
                </a:cubicBezTo>
                <a:cubicBezTo>
                  <a:pt x="2328" y="951"/>
                  <a:pt x="2327" y="950"/>
                  <a:pt x="2327" y="948"/>
                </a:cubicBezTo>
                <a:cubicBezTo>
                  <a:pt x="2321" y="950"/>
                  <a:pt x="2321" y="952"/>
                  <a:pt x="2315" y="952"/>
                </a:cubicBezTo>
                <a:cubicBezTo>
                  <a:pt x="2306" y="952"/>
                  <a:pt x="2302" y="946"/>
                  <a:pt x="2294" y="946"/>
                </a:cubicBezTo>
                <a:cubicBezTo>
                  <a:pt x="2281" y="946"/>
                  <a:pt x="2277" y="952"/>
                  <a:pt x="2264" y="952"/>
                </a:cubicBezTo>
                <a:cubicBezTo>
                  <a:pt x="2250" y="952"/>
                  <a:pt x="2232" y="946"/>
                  <a:pt x="2219" y="942"/>
                </a:cubicBezTo>
                <a:cubicBezTo>
                  <a:pt x="2213" y="939"/>
                  <a:pt x="2203" y="942"/>
                  <a:pt x="2200" y="937"/>
                </a:cubicBezTo>
                <a:cubicBezTo>
                  <a:pt x="2198" y="935"/>
                  <a:pt x="2193" y="934"/>
                  <a:pt x="2193" y="928"/>
                </a:cubicBezTo>
                <a:cubicBezTo>
                  <a:pt x="2185" y="928"/>
                  <a:pt x="2185" y="928"/>
                  <a:pt x="2185" y="928"/>
                </a:cubicBezTo>
                <a:cubicBezTo>
                  <a:pt x="2183" y="927"/>
                  <a:pt x="2183" y="927"/>
                  <a:pt x="2183" y="927"/>
                </a:cubicBezTo>
                <a:cubicBezTo>
                  <a:pt x="2171" y="931"/>
                  <a:pt x="2161" y="931"/>
                  <a:pt x="2161" y="944"/>
                </a:cubicBezTo>
                <a:cubicBezTo>
                  <a:pt x="2161" y="952"/>
                  <a:pt x="2161" y="952"/>
                  <a:pt x="2161" y="952"/>
                </a:cubicBezTo>
                <a:cubicBezTo>
                  <a:pt x="2161" y="955"/>
                  <a:pt x="2157" y="959"/>
                  <a:pt x="2153" y="959"/>
                </a:cubicBezTo>
                <a:cubicBezTo>
                  <a:pt x="2123" y="959"/>
                  <a:pt x="2114" y="926"/>
                  <a:pt x="2087" y="926"/>
                </a:cubicBezTo>
                <a:cubicBezTo>
                  <a:pt x="2076" y="926"/>
                  <a:pt x="2076" y="926"/>
                  <a:pt x="2076" y="926"/>
                </a:cubicBezTo>
                <a:cubicBezTo>
                  <a:pt x="2068" y="926"/>
                  <a:pt x="2058" y="917"/>
                  <a:pt x="2058" y="907"/>
                </a:cubicBezTo>
                <a:cubicBezTo>
                  <a:pt x="2058" y="901"/>
                  <a:pt x="2063" y="898"/>
                  <a:pt x="2063" y="892"/>
                </a:cubicBezTo>
                <a:cubicBezTo>
                  <a:pt x="2063" y="888"/>
                  <a:pt x="2058" y="886"/>
                  <a:pt x="2058" y="883"/>
                </a:cubicBezTo>
                <a:cubicBezTo>
                  <a:pt x="2058" y="877"/>
                  <a:pt x="2063" y="878"/>
                  <a:pt x="2064" y="872"/>
                </a:cubicBezTo>
                <a:cubicBezTo>
                  <a:pt x="2061" y="873"/>
                  <a:pt x="2060" y="875"/>
                  <a:pt x="2058" y="875"/>
                </a:cubicBezTo>
                <a:cubicBezTo>
                  <a:pt x="2051" y="875"/>
                  <a:pt x="2053" y="867"/>
                  <a:pt x="2046" y="867"/>
                </a:cubicBezTo>
                <a:cubicBezTo>
                  <a:pt x="2038" y="867"/>
                  <a:pt x="2037" y="873"/>
                  <a:pt x="2029" y="873"/>
                </a:cubicBezTo>
                <a:cubicBezTo>
                  <a:pt x="2025" y="873"/>
                  <a:pt x="2022" y="871"/>
                  <a:pt x="2017" y="871"/>
                </a:cubicBezTo>
                <a:cubicBezTo>
                  <a:pt x="2011" y="871"/>
                  <a:pt x="2005" y="877"/>
                  <a:pt x="2000" y="877"/>
                </a:cubicBezTo>
                <a:cubicBezTo>
                  <a:pt x="1997" y="877"/>
                  <a:pt x="1992" y="873"/>
                  <a:pt x="1986" y="873"/>
                </a:cubicBezTo>
                <a:cubicBezTo>
                  <a:pt x="1968" y="873"/>
                  <a:pt x="1938" y="884"/>
                  <a:pt x="1922" y="892"/>
                </a:cubicBezTo>
                <a:cubicBezTo>
                  <a:pt x="1917" y="894"/>
                  <a:pt x="1915" y="899"/>
                  <a:pt x="1907" y="899"/>
                </a:cubicBezTo>
                <a:cubicBezTo>
                  <a:pt x="1893" y="899"/>
                  <a:pt x="1882" y="896"/>
                  <a:pt x="1872" y="889"/>
                </a:cubicBezTo>
                <a:cubicBezTo>
                  <a:pt x="1868" y="892"/>
                  <a:pt x="1867" y="896"/>
                  <a:pt x="1864" y="900"/>
                </a:cubicBezTo>
                <a:cubicBezTo>
                  <a:pt x="1865" y="900"/>
                  <a:pt x="1865" y="900"/>
                  <a:pt x="1865" y="900"/>
                </a:cubicBezTo>
                <a:cubicBezTo>
                  <a:pt x="1855" y="912"/>
                  <a:pt x="1841" y="925"/>
                  <a:pt x="1831" y="938"/>
                </a:cubicBezTo>
                <a:cubicBezTo>
                  <a:pt x="1822" y="948"/>
                  <a:pt x="1829" y="955"/>
                  <a:pt x="1824" y="970"/>
                </a:cubicBezTo>
                <a:cubicBezTo>
                  <a:pt x="1822" y="976"/>
                  <a:pt x="1812" y="985"/>
                  <a:pt x="1805" y="988"/>
                </a:cubicBezTo>
                <a:cubicBezTo>
                  <a:pt x="1798" y="992"/>
                  <a:pt x="1788" y="991"/>
                  <a:pt x="1782" y="999"/>
                </a:cubicBezTo>
                <a:cubicBezTo>
                  <a:pt x="1772" y="1012"/>
                  <a:pt x="1760" y="1034"/>
                  <a:pt x="1755" y="1050"/>
                </a:cubicBezTo>
                <a:cubicBezTo>
                  <a:pt x="1753" y="1056"/>
                  <a:pt x="1743" y="1061"/>
                  <a:pt x="1743" y="1069"/>
                </a:cubicBezTo>
                <a:cubicBezTo>
                  <a:pt x="1743" y="1085"/>
                  <a:pt x="1752" y="1097"/>
                  <a:pt x="1752" y="1115"/>
                </a:cubicBezTo>
                <a:cubicBezTo>
                  <a:pt x="1752" y="1125"/>
                  <a:pt x="1743" y="1147"/>
                  <a:pt x="1734" y="1151"/>
                </a:cubicBezTo>
                <a:cubicBezTo>
                  <a:pt x="1737" y="1157"/>
                  <a:pt x="1741" y="1159"/>
                  <a:pt x="1741" y="1165"/>
                </a:cubicBezTo>
                <a:cubicBezTo>
                  <a:pt x="1741" y="1168"/>
                  <a:pt x="1743" y="1171"/>
                  <a:pt x="1743" y="1178"/>
                </a:cubicBezTo>
                <a:cubicBezTo>
                  <a:pt x="1741" y="1178"/>
                  <a:pt x="1741" y="1178"/>
                  <a:pt x="1741" y="1178"/>
                </a:cubicBezTo>
                <a:cubicBezTo>
                  <a:pt x="1743" y="1180"/>
                  <a:pt x="1745" y="1181"/>
                  <a:pt x="1747" y="1183"/>
                </a:cubicBezTo>
                <a:cubicBezTo>
                  <a:pt x="1747" y="1185"/>
                  <a:pt x="1768" y="1204"/>
                  <a:pt x="1771" y="1206"/>
                </a:cubicBezTo>
                <a:cubicBezTo>
                  <a:pt x="1781" y="1214"/>
                  <a:pt x="1784" y="1224"/>
                  <a:pt x="1791" y="1236"/>
                </a:cubicBezTo>
                <a:cubicBezTo>
                  <a:pt x="1800" y="1249"/>
                  <a:pt x="1823" y="1262"/>
                  <a:pt x="1835" y="1271"/>
                </a:cubicBezTo>
                <a:cubicBezTo>
                  <a:pt x="1836" y="1272"/>
                  <a:pt x="1842" y="1274"/>
                  <a:pt x="1847" y="1274"/>
                </a:cubicBezTo>
                <a:cubicBezTo>
                  <a:pt x="1863" y="1274"/>
                  <a:pt x="1870" y="1266"/>
                  <a:pt x="1885" y="1266"/>
                </a:cubicBezTo>
                <a:cubicBezTo>
                  <a:pt x="1893" y="1266"/>
                  <a:pt x="1904" y="1272"/>
                  <a:pt x="1910" y="1272"/>
                </a:cubicBezTo>
                <a:cubicBezTo>
                  <a:pt x="1916" y="1272"/>
                  <a:pt x="1918" y="1267"/>
                  <a:pt x="1924" y="1265"/>
                </a:cubicBezTo>
                <a:cubicBezTo>
                  <a:pt x="1939" y="1260"/>
                  <a:pt x="1954" y="1251"/>
                  <a:pt x="1975" y="1251"/>
                </a:cubicBezTo>
                <a:cubicBezTo>
                  <a:pt x="1991" y="1251"/>
                  <a:pt x="1994" y="1274"/>
                  <a:pt x="2006" y="1274"/>
                </a:cubicBezTo>
                <a:cubicBezTo>
                  <a:pt x="2023" y="1274"/>
                  <a:pt x="2023" y="1274"/>
                  <a:pt x="2023" y="1274"/>
                </a:cubicBezTo>
                <a:cubicBezTo>
                  <a:pt x="2037" y="1274"/>
                  <a:pt x="2044" y="1282"/>
                  <a:pt x="2049" y="1291"/>
                </a:cubicBezTo>
                <a:cubicBezTo>
                  <a:pt x="2045" y="1294"/>
                  <a:pt x="2045" y="1306"/>
                  <a:pt x="2045" y="1311"/>
                </a:cubicBezTo>
                <a:cubicBezTo>
                  <a:pt x="2045" y="1313"/>
                  <a:pt x="2043" y="1314"/>
                  <a:pt x="2045" y="1317"/>
                </a:cubicBezTo>
                <a:cubicBezTo>
                  <a:pt x="2042" y="1319"/>
                  <a:pt x="2035" y="1329"/>
                  <a:pt x="2035" y="1334"/>
                </a:cubicBezTo>
                <a:cubicBezTo>
                  <a:pt x="2035" y="1353"/>
                  <a:pt x="2058" y="1367"/>
                  <a:pt x="2069" y="1380"/>
                </a:cubicBezTo>
                <a:cubicBezTo>
                  <a:pt x="2074" y="1387"/>
                  <a:pt x="2073" y="1397"/>
                  <a:pt x="2076" y="1405"/>
                </a:cubicBezTo>
                <a:cubicBezTo>
                  <a:pt x="2080" y="1415"/>
                  <a:pt x="2083" y="1421"/>
                  <a:pt x="2086" y="1438"/>
                </a:cubicBezTo>
                <a:cubicBezTo>
                  <a:pt x="2087" y="1447"/>
                  <a:pt x="2091" y="1451"/>
                  <a:pt x="2091" y="1461"/>
                </a:cubicBezTo>
                <a:cubicBezTo>
                  <a:pt x="2091" y="1483"/>
                  <a:pt x="2066" y="1490"/>
                  <a:pt x="2066" y="1518"/>
                </a:cubicBezTo>
                <a:cubicBezTo>
                  <a:pt x="2066" y="1545"/>
                  <a:pt x="2078" y="1560"/>
                  <a:pt x="2089" y="1579"/>
                </a:cubicBezTo>
                <a:cubicBezTo>
                  <a:pt x="2093" y="1585"/>
                  <a:pt x="2097" y="1587"/>
                  <a:pt x="2097" y="1592"/>
                </a:cubicBezTo>
                <a:cubicBezTo>
                  <a:pt x="2097" y="1603"/>
                  <a:pt x="2097" y="1603"/>
                  <a:pt x="2097" y="1603"/>
                </a:cubicBezTo>
                <a:cubicBezTo>
                  <a:pt x="2097" y="1639"/>
                  <a:pt x="2116" y="1663"/>
                  <a:pt x="2131" y="1688"/>
                </a:cubicBezTo>
                <a:cubicBezTo>
                  <a:pt x="2133" y="1691"/>
                  <a:pt x="2144" y="1703"/>
                  <a:pt x="2144" y="1710"/>
                </a:cubicBezTo>
                <a:cubicBezTo>
                  <a:pt x="2144" y="1714"/>
                  <a:pt x="2142" y="1718"/>
                  <a:pt x="2139" y="1721"/>
                </a:cubicBezTo>
                <a:cubicBezTo>
                  <a:pt x="2142" y="1724"/>
                  <a:pt x="2146" y="1733"/>
                  <a:pt x="2146" y="1741"/>
                </a:cubicBezTo>
                <a:cubicBezTo>
                  <a:pt x="2147" y="1741"/>
                  <a:pt x="2148" y="1740"/>
                  <a:pt x="2150" y="1739"/>
                </a:cubicBezTo>
                <a:cubicBezTo>
                  <a:pt x="2153" y="1744"/>
                  <a:pt x="2156" y="1747"/>
                  <a:pt x="2163" y="1747"/>
                </a:cubicBezTo>
                <a:cubicBezTo>
                  <a:pt x="2179" y="1747"/>
                  <a:pt x="2189" y="1735"/>
                  <a:pt x="2206" y="1735"/>
                </a:cubicBezTo>
                <a:cubicBezTo>
                  <a:pt x="2210" y="1735"/>
                  <a:pt x="2213" y="1739"/>
                  <a:pt x="2217" y="1739"/>
                </a:cubicBezTo>
                <a:cubicBezTo>
                  <a:pt x="2221" y="1739"/>
                  <a:pt x="2224" y="1737"/>
                  <a:pt x="2229" y="1736"/>
                </a:cubicBezTo>
                <a:cubicBezTo>
                  <a:pt x="2230" y="1729"/>
                  <a:pt x="2241" y="1732"/>
                  <a:pt x="2247" y="1729"/>
                </a:cubicBezTo>
                <a:cubicBezTo>
                  <a:pt x="2264" y="1721"/>
                  <a:pt x="2269" y="1710"/>
                  <a:pt x="2279" y="1697"/>
                </a:cubicBezTo>
                <a:cubicBezTo>
                  <a:pt x="2285" y="1688"/>
                  <a:pt x="2286" y="1679"/>
                  <a:pt x="2295" y="1670"/>
                </a:cubicBezTo>
                <a:cubicBezTo>
                  <a:pt x="2300" y="1665"/>
                  <a:pt x="2311" y="1656"/>
                  <a:pt x="2311" y="1645"/>
                </a:cubicBezTo>
                <a:cubicBezTo>
                  <a:pt x="2311" y="1641"/>
                  <a:pt x="2309" y="1639"/>
                  <a:pt x="2305" y="1637"/>
                </a:cubicBezTo>
                <a:cubicBezTo>
                  <a:pt x="2310" y="1626"/>
                  <a:pt x="2316" y="1622"/>
                  <a:pt x="2325" y="1618"/>
                </a:cubicBezTo>
                <a:cubicBezTo>
                  <a:pt x="2328" y="1616"/>
                  <a:pt x="2335" y="1618"/>
                  <a:pt x="2337" y="1615"/>
                </a:cubicBezTo>
                <a:cubicBezTo>
                  <a:pt x="2340" y="1611"/>
                  <a:pt x="2341" y="1598"/>
                  <a:pt x="2341" y="1591"/>
                </a:cubicBezTo>
                <a:cubicBezTo>
                  <a:pt x="2341" y="1579"/>
                  <a:pt x="2329" y="1573"/>
                  <a:pt x="2329" y="1564"/>
                </a:cubicBezTo>
                <a:cubicBezTo>
                  <a:pt x="2329" y="1560"/>
                  <a:pt x="2336" y="1553"/>
                  <a:pt x="2342" y="1552"/>
                </a:cubicBezTo>
                <a:cubicBezTo>
                  <a:pt x="2346" y="1525"/>
                  <a:pt x="2400" y="1529"/>
                  <a:pt x="2400" y="1497"/>
                </a:cubicBezTo>
                <a:cubicBezTo>
                  <a:pt x="2400" y="1494"/>
                  <a:pt x="2399" y="1491"/>
                  <a:pt x="2396" y="1489"/>
                </a:cubicBezTo>
                <a:cubicBezTo>
                  <a:pt x="2396" y="1478"/>
                  <a:pt x="2397" y="1470"/>
                  <a:pt x="2397" y="1463"/>
                </a:cubicBezTo>
                <a:cubicBezTo>
                  <a:pt x="2397" y="1453"/>
                  <a:pt x="2397" y="1453"/>
                  <a:pt x="2397" y="1453"/>
                </a:cubicBezTo>
                <a:cubicBezTo>
                  <a:pt x="2398" y="1452"/>
                  <a:pt x="2400" y="1450"/>
                  <a:pt x="2400" y="1447"/>
                </a:cubicBezTo>
                <a:cubicBezTo>
                  <a:pt x="2400" y="1440"/>
                  <a:pt x="2385" y="1433"/>
                  <a:pt x="2385" y="1419"/>
                </a:cubicBezTo>
                <a:cubicBezTo>
                  <a:pt x="2385" y="1407"/>
                  <a:pt x="2382" y="1401"/>
                  <a:pt x="2382" y="1388"/>
                </a:cubicBezTo>
                <a:cubicBezTo>
                  <a:pt x="2382" y="1377"/>
                  <a:pt x="2393" y="1374"/>
                  <a:pt x="2395" y="1364"/>
                </a:cubicBezTo>
                <a:cubicBezTo>
                  <a:pt x="2406" y="1328"/>
                  <a:pt x="2434" y="1321"/>
                  <a:pt x="2461" y="1300"/>
                </a:cubicBezTo>
                <a:cubicBezTo>
                  <a:pt x="2476" y="1289"/>
                  <a:pt x="2481" y="1274"/>
                  <a:pt x="2494" y="1258"/>
                </a:cubicBezTo>
                <a:cubicBezTo>
                  <a:pt x="2504" y="1244"/>
                  <a:pt x="2522" y="1214"/>
                  <a:pt x="2522" y="1191"/>
                </a:cubicBezTo>
                <a:cubicBezTo>
                  <a:pt x="2522" y="1189"/>
                  <a:pt x="2520" y="1187"/>
                  <a:pt x="2519" y="1185"/>
                </a:cubicBezTo>
                <a:cubicBezTo>
                  <a:pt x="2505" y="1189"/>
                  <a:pt x="2490" y="1195"/>
                  <a:pt x="2475" y="1197"/>
                </a:cubicBezTo>
                <a:cubicBezTo>
                  <a:pt x="2468" y="1198"/>
                  <a:pt x="2464" y="1195"/>
                  <a:pt x="2458" y="1197"/>
                </a:cubicBezTo>
                <a:cubicBezTo>
                  <a:pt x="2453" y="1199"/>
                  <a:pt x="2453" y="1204"/>
                  <a:pt x="2446" y="1204"/>
                </a:cubicBezTo>
                <a:cubicBezTo>
                  <a:pt x="2439" y="1204"/>
                  <a:pt x="2434" y="1191"/>
                  <a:pt x="2429" y="1187"/>
                </a:cubicBezTo>
                <a:cubicBezTo>
                  <a:pt x="2433" y="1182"/>
                  <a:pt x="2429" y="1181"/>
                  <a:pt x="2429" y="1174"/>
                </a:cubicBezTo>
                <a:cubicBezTo>
                  <a:pt x="2416" y="1174"/>
                  <a:pt x="2412" y="1157"/>
                  <a:pt x="2406" y="1152"/>
                </a:cubicBezTo>
                <a:cubicBezTo>
                  <a:pt x="2398" y="1147"/>
                  <a:pt x="2394" y="1147"/>
                  <a:pt x="2387" y="1140"/>
                </a:cubicBezTo>
                <a:cubicBezTo>
                  <a:pt x="2380" y="1133"/>
                  <a:pt x="2385" y="1122"/>
                  <a:pt x="2377" y="1113"/>
                </a:cubicBezTo>
                <a:cubicBezTo>
                  <a:pt x="2371" y="1105"/>
                  <a:pt x="2363" y="1105"/>
                  <a:pt x="2359" y="1094"/>
                </a:cubicBezTo>
                <a:cubicBezTo>
                  <a:pt x="2359" y="1072"/>
                  <a:pt x="2359" y="1072"/>
                  <a:pt x="2359" y="1072"/>
                </a:cubicBezTo>
                <a:cubicBezTo>
                  <a:pt x="2353" y="1067"/>
                  <a:pt x="2341" y="1049"/>
                  <a:pt x="2343" y="1041"/>
                </a:cubicBezTo>
                <a:cubicBezTo>
                  <a:pt x="2304" y="973"/>
                  <a:pt x="2304" y="973"/>
                  <a:pt x="2304" y="973"/>
                </a:cubicBezTo>
                <a:cubicBezTo>
                  <a:pt x="2304" y="966"/>
                  <a:pt x="2304" y="966"/>
                  <a:pt x="2304" y="966"/>
                </a:cubicBezTo>
                <a:cubicBezTo>
                  <a:pt x="2311" y="973"/>
                  <a:pt x="2318" y="991"/>
                  <a:pt x="2327" y="992"/>
                </a:cubicBezTo>
                <a:cubicBezTo>
                  <a:pt x="2328" y="988"/>
                  <a:pt x="2332" y="978"/>
                  <a:pt x="2334" y="972"/>
                </a:cubicBezTo>
                <a:cubicBezTo>
                  <a:pt x="2333" y="977"/>
                  <a:pt x="2332" y="982"/>
                  <a:pt x="2332" y="985"/>
                </a:cubicBezTo>
                <a:cubicBezTo>
                  <a:pt x="2332" y="986"/>
                  <a:pt x="2337" y="993"/>
                  <a:pt x="2339" y="995"/>
                </a:cubicBezTo>
                <a:cubicBezTo>
                  <a:pt x="2343" y="1002"/>
                  <a:pt x="2347" y="1008"/>
                  <a:pt x="2352" y="1015"/>
                </a:cubicBezTo>
                <a:cubicBezTo>
                  <a:pt x="2354" y="1017"/>
                  <a:pt x="2357" y="1021"/>
                  <a:pt x="2358" y="1025"/>
                </a:cubicBezTo>
                <a:cubicBezTo>
                  <a:pt x="2359" y="1027"/>
                  <a:pt x="2358" y="1033"/>
                  <a:pt x="2360" y="1036"/>
                </a:cubicBezTo>
                <a:cubicBezTo>
                  <a:pt x="2361" y="1037"/>
                  <a:pt x="2367" y="1036"/>
                  <a:pt x="2368" y="1038"/>
                </a:cubicBezTo>
                <a:cubicBezTo>
                  <a:pt x="2369" y="1039"/>
                  <a:pt x="2372" y="1041"/>
                  <a:pt x="2374" y="1043"/>
                </a:cubicBezTo>
                <a:cubicBezTo>
                  <a:pt x="2375" y="1051"/>
                  <a:pt x="2380" y="1053"/>
                  <a:pt x="2380" y="1062"/>
                </a:cubicBezTo>
                <a:cubicBezTo>
                  <a:pt x="2380" y="1077"/>
                  <a:pt x="2384" y="1086"/>
                  <a:pt x="2398" y="1089"/>
                </a:cubicBezTo>
                <a:cubicBezTo>
                  <a:pt x="2398" y="1099"/>
                  <a:pt x="2409" y="1113"/>
                  <a:pt x="2414" y="1118"/>
                </a:cubicBezTo>
                <a:cubicBezTo>
                  <a:pt x="2419" y="1122"/>
                  <a:pt x="2425" y="1126"/>
                  <a:pt x="2423" y="1135"/>
                </a:cubicBezTo>
                <a:cubicBezTo>
                  <a:pt x="2423" y="1138"/>
                  <a:pt x="2419" y="1146"/>
                  <a:pt x="2424" y="1146"/>
                </a:cubicBezTo>
                <a:cubicBezTo>
                  <a:pt x="2424" y="1154"/>
                  <a:pt x="2427" y="1161"/>
                  <a:pt x="2431" y="1167"/>
                </a:cubicBezTo>
                <a:cubicBezTo>
                  <a:pt x="2434" y="1171"/>
                  <a:pt x="2430" y="1171"/>
                  <a:pt x="2431" y="1172"/>
                </a:cubicBezTo>
                <a:cubicBezTo>
                  <a:pt x="2433" y="1172"/>
                  <a:pt x="2443" y="1177"/>
                  <a:pt x="2444" y="1177"/>
                </a:cubicBezTo>
                <a:cubicBezTo>
                  <a:pt x="2447" y="1176"/>
                  <a:pt x="2447" y="1176"/>
                  <a:pt x="2447" y="1176"/>
                </a:cubicBezTo>
                <a:cubicBezTo>
                  <a:pt x="2455" y="1176"/>
                  <a:pt x="2456" y="1172"/>
                  <a:pt x="2463" y="1167"/>
                </a:cubicBezTo>
                <a:cubicBezTo>
                  <a:pt x="2476" y="1167"/>
                  <a:pt x="2476" y="1167"/>
                  <a:pt x="2476" y="1167"/>
                </a:cubicBezTo>
                <a:cubicBezTo>
                  <a:pt x="2481" y="1165"/>
                  <a:pt x="2497" y="1154"/>
                  <a:pt x="2502" y="1152"/>
                </a:cubicBezTo>
                <a:cubicBezTo>
                  <a:pt x="2512" y="1150"/>
                  <a:pt x="2524" y="1147"/>
                  <a:pt x="2534" y="1143"/>
                </a:cubicBezTo>
                <a:cubicBezTo>
                  <a:pt x="2533" y="1142"/>
                  <a:pt x="2532" y="1140"/>
                  <a:pt x="2532" y="1139"/>
                </a:cubicBezTo>
                <a:cubicBezTo>
                  <a:pt x="2532" y="1130"/>
                  <a:pt x="2557" y="1126"/>
                  <a:pt x="2568" y="1124"/>
                </a:cubicBezTo>
                <a:cubicBezTo>
                  <a:pt x="2568" y="1119"/>
                  <a:pt x="2576" y="1112"/>
                  <a:pt x="2579" y="1112"/>
                </a:cubicBezTo>
                <a:cubicBezTo>
                  <a:pt x="2585" y="1112"/>
                  <a:pt x="2585" y="1100"/>
                  <a:pt x="2591" y="1100"/>
                </a:cubicBezTo>
                <a:cubicBezTo>
                  <a:pt x="2596" y="1100"/>
                  <a:pt x="2595" y="1093"/>
                  <a:pt x="2597" y="1088"/>
                </a:cubicBezTo>
                <a:cubicBezTo>
                  <a:pt x="2599" y="1083"/>
                  <a:pt x="2603" y="1082"/>
                  <a:pt x="2609" y="1082"/>
                </a:cubicBezTo>
                <a:cubicBezTo>
                  <a:pt x="2609" y="1072"/>
                  <a:pt x="2621" y="1069"/>
                  <a:pt x="2621" y="1060"/>
                </a:cubicBezTo>
                <a:cubicBezTo>
                  <a:pt x="2621" y="1056"/>
                  <a:pt x="2615" y="1057"/>
                  <a:pt x="2613" y="1053"/>
                </a:cubicBezTo>
                <a:cubicBezTo>
                  <a:pt x="2613" y="1053"/>
                  <a:pt x="2613" y="1053"/>
                  <a:pt x="2613" y="1053"/>
                </a:cubicBezTo>
                <a:cubicBezTo>
                  <a:pt x="2610" y="1052"/>
                  <a:pt x="2610" y="1045"/>
                  <a:pt x="2605" y="1044"/>
                </a:cubicBezTo>
                <a:cubicBezTo>
                  <a:pt x="2593" y="1040"/>
                  <a:pt x="2586" y="1038"/>
                  <a:pt x="2580" y="1026"/>
                </a:cubicBezTo>
                <a:cubicBezTo>
                  <a:pt x="2580" y="1011"/>
                  <a:pt x="2580" y="1011"/>
                  <a:pt x="2580" y="1011"/>
                </a:cubicBezTo>
                <a:cubicBezTo>
                  <a:pt x="2565" y="1022"/>
                  <a:pt x="2563" y="1039"/>
                  <a:pt x="2536" y="1039"/>
                </a:cubicBezTo>
                <a:cubicBezTo>
                  <a:pt x="2530" y="1039"/>
                  <a:pt x="2520" y="1036"/>
                  <a:pt x="2520" y="1030"/>
                </a:cubicBezTo>
                <a:cubicBezTo>
                  <a:pt x="2520" y="1025"/>
                  <a:pt x="2522" y="1022"/>
                  <a:pt x="2522" y="1017"/>
                </a:cubicBezTo>
                <a:cubicBezTo>
                  <a:pt x="2522" y="1016"/>
                  <a:pt x="2522" y="1015"/>
                  <a:pt x="2522" y="1013"/>
                </a:cubicBezTo>
                <a:cubicBezTo>
                  <a:pt x="2518" y="1014"/>
                  <a:pt x="2519" y="1019"/>
                  <a:pt x="2514" y="1020"/>
                </a:cubicBezTo>
                <a:cubicBezTo>
                  <a:pt x="2513" y="1017"/>
                  <a:pt x="2511" y="1015"/>
                  <a:pt x="2511" y="1011"/>
                </a:cubicBezTo>
                <a:cubicBezTo>
                  <a:pt x="2502" y="1009"/>
                  <a:pt x="2490" y="991"/>
                  <a:pt x="2488" y="982"/>
                </a:cubicBezTo>
                <a:cubicBezTo>
                  <a:pt x="2487" y="978"/>
                  <a:pt x="2487" y="976"/>
                  <a:pt x="2487" y="972"/>
                </a:cubicBezTo>
                <a:cubicBezTo>
                  <a:pt x="2487" y="967"/>
                  <a:pt x="2490" y="959"/>
                  <a:pt x="2495" y="959"/>
                </a:cubicBezTo>
                <a:cubicBezTo>
                  <a:pt x="2507" y="959"/>
                  <a:pt x="2515" y="972"/>
                  <a:pt x="2520" y="981"/>
                </a:cubicBezTo>
                <a:cubicBezTo>
                  <a:pt x="2521" y="982"/>
                  <a:pt x="2520" y="986"/>
                  <a:pt x="2522" y="988"/>
                </a:cubicBezTo>
                <a:cubicBezTo>
                  <a:pt x="2526" y="993"/>
                  <a:pt x="2533" y="990"/>
                  <a:pt x="2538" y="995"/>
                </a:cubicBezTo>
                <a:cubicBezTo>
                  <a:pt x="2542" y="999"/>
                  <a:pt x="2545" y="1004"/>
                  <a:pt x="2552" y="1006"/>
                </a:cubicBezTo>
                <a:cubicBezTo>
                  <a:pt x="2572" y="1006"/>
                  <a:pt x="2572" y="1006"/>
                  <a:pt x="2572" y="1006"/>
                </a:cubicBezTo>
                <a:cubicBezTo>
                  <a:pt x="2574" y="1004"/>
                  <a:pt x="2576" y="1000"/>
                  <a:pt x="2580" y="1000"/>
                </a:cubicBezTo>
                <a:cubicBezTo>
                  <a:pt x="2589" y="1000"/>
                  <a:pt x="2589" y="1012"/>
                  <a:pt x="2593" y="1017"/>
                </a:cubicBezTo>
                <a:cubicBezTo>
                  <a:pt x="2593" y="1017"/>
                  <a:pt x="2605" y="1020"/>
                  <a:pt x="2607" y="1020"/>
                </a:cubicBezTo>
                <a:cubicBezTo>
                  <a:pt x="2618" y="1020"/>
                  <a:pt x="2636" y="1025"/>
                  <a:pt x="2644" y="1025"/>
                </a:cubicBezTo>
                <a:cubicBezTo>
                  <a:pt x="2644" y="1025"/>
                  <a:pt x="2646" y="1025"/>
                  <a:pt x="2646" y="1025"/>
                </a:cubicBezTo>
                <a:cubicBezTo>
                  <a:pt x="2660" y="1024"/>
                  <a:pt x="2660" y="1024"/>
                  <a:pt x="2660" y="1024"/>
                </a:cubicBezTo>
                <a:cubicBezTo>
                  <a:pt x="2661" y="1023"/>
                  <a:pt x="2662" y="1022"/>
                  <a:pt x="2663" y="1021"/>
                </a:cubicBezTo>
                <a:cubicBezTo>
                  <a:pt x="2674" y="1024"/>
                  <a:pt x="2674" y="1024"/>
                  <a:pt x="2674" y="1024"/>
                </a:cubicBezTo>
                <a:cubicBezTo>
                  <a:pt x="2678" y="1024"/>
                  <a:pt x="2679" y="1021"/>
                  <a:pt x="2684" y="1021"/>
                </a:cubicBezTo>
                <a:cubicBezTo>
                  <a:pt x="2689" y="1021"/>
                  <a:pt x="2692" y="1020"/>
                  <a:pt x="2696" y="1021"/>
                </a:cubicBezTo>
                <a:cubicBezTo>
                  <a:pt x="2701" y="1023"/>
                  <a:pt x="2704" y="1032"/>
                  <a:pt x="2707" y="1038"/>
                </a:cubicBezTo>
                <a:cubicBezTo>
                  <a:pt x="2711" y="1044"/>
                  <a:pt x="2723" y="1052"/>
                  <a:pt x="2731" y="1052"/>
                </a:cubicBezTo>
                <a:cubicBezTo>
                  <a:pt x="2734" y="1052"/>
                  <a:pt x="2737" y="1052"/>
                  <a:pt x="2740" y="1053"/>
                </a:cubicBezTo>
                <a:cubicBezTo>
                  <a:pt x="2738" y="1054"/>
                  <a:pt x="2738" y="1058"/>
                  <a:pt x="2735" y="1059"/>
                </a:cubicBezTo>
                <a:cubicBezTo>
                  <a:pt x="2731" y="1060"/>
                  <a:pt x="2728" y="1058"/>
                  <a:pt x="2725" y="1060"/>
                </a:cubicBezTo>
                <a:cubicBezTo>
                  <a:pt x="2731" y="1066"/>
                  <a:pt x="2736" y="1079"/>
                  <a:pt x="2748" y="1079"/>
                </a:cubicBezTo>
                <a:cubicBezTo>
                  <a:pt x="2759" y="1079"/>
                  <a:pt x="2759" y="1065"/>
                  <a:pt x="2764" y="1060"/>
                </a:cubicBezTo>
                <a:cubicBezTo>
                  <a:pt x="2768" y="1060"/>
                  <a:pt x="2768" y="1060"/>
                  <a:pt x="2768" y="1060"/>
                </a:cubicBezTo>
                <a:cubicBezTo>
                  <a:pt x="2768" y="1062"/>
                  <a:pt x="2765" y="1064"/>
                  <a:pt x="2765" y="1066"/>
                </a:cubicBezTo>
                <a:cubicBezTo>
                  <a:pt x="2765" y="1071"/>
                  <a:pt x="2769" y="1076"/>
                  <a:pt x="2769" y="1082"/>
                </a:cubicBezTo>
                <a:cubicBezTo>
                  <a:pt x="2769" y="1087"/>
                  <a:pt x="2767" y="1088"/>
                  <a:pt x="2767" y="1094"/>
                </a:cubicBezTo>
                <a:cubicBezTo>
                  <a:pt x="2767" y="1093"/>
                  <a:pt x="2767" y="1093"/>
                  <a:pt x="2767" y="1093"/>
                </a:cubicBezTo>
                <a:cubicBezTo>
                  <a:pt x="2767" y="1095"/>
                  <a:pt x="2768" y="1098"/>
                  <a:pt x="2768" y="1099"/>
                </a:cubicBezTo>
                <a:cubicBezTo>
                  <a:pt x="2768" y="1107"/>
                  <a:pt x="2772" y="1115"/>
                  <a:pt x="2775" y="1123"/>
                </a:cubicBezTo>
                <a:cubicBezTo>
                  <a:pt x="2777" y="1132"/>
                  <a:pt x="2785" y="1145"/>
                  <a:pt x="2787" y="1151"/>
                </a:cubicBezTo>
                <a:cubicBezTo>
                  <a:pt x="2788" y="1156"/>
                  <a:pt x="2788" y="1159"/>
                  <a:pt x="2792" y="1164"/>
                </a:cubicBezTo>
                <a:cubicBezTo>
                  <a:pt x="2795" y="1169"/>
                  <a:pt x="2793" y="1174"/>
                  <a:pt x="2796" y="1181"/>
                </a:cubicBezTo>
                <a:cubicBezTo>
                  <a:pt x="2798" y="1184"/>
                  <a:pt x="2803" y="1188"/>
                  <a:pt x="2805" y="1194"/>
                </a:cubicBezTo>
                <a:cubicBezTo>
                  <a:pt x="2808" y="1202"/>
                  <a:pt x="2812" y="1210"/>
                  <a:pt x="2816" y="1220"/>
                </a:cubicBezTo>
                <a:cubicBezTo>
                  <a:pt x="2816" y="1221"/>
                  <a:pt x="2817" y="1224"/>
                  <a:pt x="2819" y="1224"/>
                </a:cubicBezTo>
                <a:cubicBezTo>
                  <a:pt x="2820" y="1227"/>
                  <a:pt x="2822" y="1229"/>
                  <a:pt x="2825" y="1228"/>
                </a:cubicBezTo>
                <a:cubicBezTo>
                  <a:pt x="2829" y="1228"/>
                  <a:pt x="2829" y="1223"/>
                  <a:pt x="2831" y="1220"/>
                </a:cubicBezTo>
                <a:cubicBezTo>
                  <a:pt x="2833" y="1216"/>
                  <a:pt x="2833" y="1218"/>
                  <a:pt x="2838" y="1215"/>
                </a:cubicBezTo>
                <a:cubicBezTo>
                  <a:pt x="2842" y="1214"/>
                  <a:pt x="2840" y="1203"/>
                  <a:pt x="2846" y="1201"/>
                </a:cubicBezTo>
                <a:cubicBezTo>
                  <a:pt x="2847" y="1201"/>
                  <a:pt x="2850" y="1201"/>
                  <a:pt x="2850" y="1200"/>
                </a:cubicBezTo>
                <a:cubicBezTo>
                  <a:pt x="2852" y="1199"/>
                  <a:pt x="2852" y="1199"/>
                  <a:pt x="2852" y="1199"/>
                </a:cubicBezTo>
                <a:cubicBezTo>
                  <a:pt x="2850" y="1189"/>
                  <a:pt x="2850" y="1189"/>
                  <a:pt x="2850" y="1189"/>
                </a:cubicBezTo>
                <a:cubicBezTo>
                  <a:pt x="2850" y="1181"/>
                  <a:pt x="2855" y="1175"/>
                  <a:pt x="2855" y="1165"/>
                </a:cubicBezTo>
                <a:cubicBezTo>
                  <a:pt x="2855" y="1158"/>
                  <a:pt x="2852" y="1154"/>
                  <a:pt x="2852" y="1147"/>
                </a:cubicBezTo>
                <a:cubicBezTo>
                  <a:pt x="2852" y="1138"/>
                  <a:pt x="2861" y="1137"/>
                  <a:pt x="2868" y="1135"/>
                </a:cubicBezTo>
                <a:cubicBezTo>
                  <a:pt x="2871" y="1134"/>
                  <a:pt x="2875" y="1129"/>
                  <a:pt x="2878" y="1126"/>
                </a:cubicBezTo>
                <a:cubicBezTo>
                  <a:pt x="2886" y="1118"/>
                  <a:pt x="2893" y="1110"/>
                  <a:pt x="2902" y="1102"/>
                </a:cubicBezTo>
                <a:cubicBezTo>
                  <a:pt x="2908" y="1095"/>
                  <a:pt x="2920" y="1093"/>
                  <a:pt x="2927" y="1086"/>
                </a:cubicBezTo>
                <a:cubicBezTo>
                  <a:pt x="2931" y="1082"/>
                  <a:pt x="2930" y="1078"/>
                  <a:pt x="2932" y="1072"/>
                </a:cubicBezTo>
                <a:cubicBezTo>
                  <a:pt x="2933" y="1068"/>
                  <a:pt x="2942" y="1068"/>
                  <a:pt x="2944" y="1062"/>
                </a:cubicBezTo>
                <a:cubicBezTo>
                  <a:pt x="2948" y="1064"/>
                  <a:pt x="2948" y="1066"/>
                  <a:pt x="2954" y="1066"/>
                </a:cubicBezTo>
                <a:cubicBezTo>
                  <a:pt x="2965" y="1066"/>
                  <a:pt x="2976" y="1064"/>
                  <a:pt x="2976" y="1051"/>
                </a:cubicBezTo>
                <a:cubicBezTo>
                  <a:pt x="2982" y="1053"/>
                  <a:pt x="2989" y="1055"/>
                  <a:pt x="2991" y="1061"/>
                </a:cubicBezTo>
                <a:cubicBezTo>
                  <a:pt x="2992" y="1066"/>
                  <a:pt x="2992" y="1072"/>
                  <a:pt x="2995" y="1077"/>
                </a:cubicBezTo>
                <a:cubicBezTo>
                  <a:pt x="2998" y="1082"/>
                  <a:pt x="3003" y="1085"/>
                  <a:pt x="3008" y="1090"/>
                </a:cubicBezTo>
                <a:cubicBezTo>
                  <a:pt x="3012" y="1096"/>
                  <a:pt x="3017" y="1103"/>
                  <a:pt x="3020" y="1111"/>
                </a:cubicBezTo>
                <a:cubicBezTo>
                  <a:pt x="3020" y="1113"/>
                  <a:pt x="3022" y="1115"/>
                  <a:pt x="3022" y="1117"/>
                </a:cubicBezTo>
                <a:cubicBezTo>
                  <a:pt x="3022" y="1121"/>
                  <a:pt x="3020" y="1124"/>
                  <a:pt x="3020" y="1129"/>
                </a:cubicBezTo>
                <a:cubicBezTo>
                  <a:pt x="3020" y="1134"/>
                  <a:pt x="3021" y="1139"/>
                  <a:pt x="3027" y="1139"/>
                </a:cubicBezTo>
                <a:cubicBezTo>
                  <a:pt x="3038" y="1139"/>
                  <a:pt x="3041" y="1127"/>
                  <a:pt x="3048" y="1120"/>
                </a:cubicBezTo>
                <a:cubicBezTo>
                  <a:pt x="3050" y="1123"/>
                  <a:pt x="3049" y="1124"/>
                  <a:pt x="3052" y="1127"/>
                </a:cubicBezTo>
                <a:cubicBezTo>
                  <a:pt x="3052" y="1128"/>
                  <a:pt x="3056" y="1127"/>
                  <a:pt x="3057" y="1129"/>
                </a:cubicBezTo>
                <a:cubicBezTo>
                  <a:pt x="3061" y="1135"/>
                  <a:pt x="3054" y="1147"/>
                  <a:pt x="3059" y="1147"/>
                </a:cubicBezTo>
                <a:cubicBezTo>
                  <a:pt x="3059" y="1160"/>
                  <a:pt x="3070" y="1171"/>
                  <a:pt x="3070" y="1189"/>
                </a:cubicBezTo>
                <a:cubicBezTo>
                  <a:pt x="3070" y="1193"/>
                  <a:pt x="3067" y="1202"/>
                  <a:pt x="3070" y="1204"/>
                </a:cubicBezTo>
                <a:cubicBezTo>
                  <a:pt x="3068" y="1204"/>
                  <a:pt x="3068" y="1204"/>
                  <a:pt x="3068" y="1204"/>
                </a:cubicBezTo>
                <a:cubicBezTo>
                  <a:pt x="3067" y="1210"/>
                  <a:pt x="3066" y="1214"/>
                  <a:pt x="3066" y="1219"/>
                </a:cubicBezTo>
                <a:cubicBezTo>
                  <a:pt x="3066" y="1220"/>
                  <a:pt x="3065" y="1222"/>
                  <a:pt x="3066" y="1222"/>
                </a:cubicBezTo>
                <a:cubicBezTo>
                  <a:pt x="3069" y="1224"/>
                  <a:pt x="3067" y="1222"/>
                  <a:pt x="3071" y="1222"/>
                </a:cubicBezTo>
                <a:cubicBezTo>
                  <a:pt x="3078" y="1222"/>
                  <a:pt x="3080" y="1236"/>
                  <a:pt x="3083" y="1242"/>
                </a:cubicBezTo>
                <a:cubicBezTo>
                  <a:pt x="3088" y="1251"/>
                  <a:pt x="3088" y="1260"/>
                  <a:pt x="3092" y="1272"/>
                </a:cubicBezTo>
                <a:cubicBezTo>
                  <a:pt x="3097" y="1285"/>
                  <a:pt x="3108" y="1297"/>
                  <a:pt x="3121" y="1301"/>
                </a:cubicBezTo>
                <a:cubicBezTo>
                  <a:pt x="3123" y="1302"/>
                  <a:pt x="3123" y="1305"/>
                  <a:pt x="3127" y="1305"/>
                </a:cubicBezTo>
                <a:cubicBezTo>
                  <a:pt x="3129" y="1305"/>
                  <a:pt x="3129" y="1303"/>
                  <a:pt x="3130" y="1303"/>
                </a:cubicBezTo>
                <a:cubicBezTo>
                  <a:pt x="3132" y="1303"/>
                  <a:pt x="3132" y="1303"/>
                  <a:pt x="3135" y="1303"/>
                </a:cubicBezTo>
                <a:cubicBezTo>
                  <a:pt x="3133" y="1298"/>
                  <a:pt x="3133" y="1296"/>
                  <a:pt x="3132" y="1291"/>
                </a:cubicBezTo>
                <a:cubicBezTo>
                  <a:pt x="3130" y="1286"/>
                  <a:pt x="3124" y="1284"/>
                  <a:pt x="3124" y="1277"/>
                </a:cubicBezTo>
                <a:cubicBezTo>
                  <a:pt x="3124" y="1273"/>
                  <a:pt x="3126" y="1273"/>
                  <a:pt x="3126" y="1269"/>
                </a:cubicBezTo>
                <a:cubicBezTo>
                  <a:pt x="3126" y="1249"/>
                  <a:pt x="3102" y="1246"/>
                  <a:pt x="3091" y="1235"/>
                </a:cubicBezTo>
                <a:cubicBezTo>
                  <a:pt x="3088" y="1232"/>
                  <a:pt x="3088" y="1225"/>
                  <a:pt x="3086" y="1222"/>
                </a:cubicBezTo>
                <a:cubicBezTo>
                  <a:pt x="3087" y="1222"/>
                  <a:pt x="3087" y="1222"/>
                  <a:pt x="3087" y="1222"/>
                </a:cubicBezTo>
                <a:cubicBezTo>
                  <a:pt x="3087" y="1210"/>
                  <a:pt x="3073" y="1215"/>
                  <a:pt x="3073" y="1203"/>
                </a:cubicBezTo>
                <a:cubicBezTo>
                  <a:pt x="3073" y="1192"/>
                  <a:pt x="3085" y="1189"/>
                  <a:pt x="3085" y="1176"/>
                </a:cubicBezTo>
                <a:cubicBezTo>
                  <a:pt x="3085" y="1173"/>
                  <a:pt x="3083" y="1172"/>
                  <a:pt x="3083" y="1169"/>
                </a:cubicBezTo>
                <a:cubicBezTo>
                  <a:pt x="3083" y="1167"/>
                  <a:pt x="3082" y="1164"/>
                  <a:pt x="3086" y="1164"/>
                </a:cubicBezTo>
                <a:cubicBezTo>
                  <a:pt x="3090" y="1164"/>
                  <a:pt x="3095" y="1165"/>
                  <a:pt x="3096" y="1169"/>
                </a:cubicBezTo>
                <a:cubicBezTo>
                  <a:pt x="3096" y="1169"/>
                  <a:pt x="3097" y="1175"/>
                  <a:pt x="3098" y="1175"/>
                </a:cubicBezTo>
                <a:cubicBezTo>
                  <a:pt x="3105" y="1177"/>
                  <a:pt x="3110" y="1177"/>
                  <a:pt x="3116" y="1183"/>
                </a:cubicBezTo>
                <a:cubicBezTo>
                  <a:pt x="3121" y="1188"/>
                  <a:pt x="3116" y="1194"/>
                  <a:pt x="3125" y="1194"/>
                </a:cubicBezTo>
                <a:cubicBezTo>
                  <a:pt x="3125" y="1200"/>
                  <a:pt x="3133" y="1202"/>
                  <a:pt x="3140" y="1202"/>
                </a:cubicBezTo>
                <a:cubicBezTo>
                  <a:pt x="3140" y="1204"/>
                  <a:pt x="3141" y="1207"/>
                  <a:pt x="3142" y="1208"/>
                </a:cubicBezTo>
                <a:cubicBezTo>
                  <a:pt x="3141" y="1209"/>
                  <a:pt x="3141" y="1210"/>
                  <a:pt x="3141" y="1214"/>
                </a:cubicBezTo>
                <a:cubicBezTo>
                  <a:pt x="3141" y="1216"/>
                  <a:pt x="3142" y="1222"/>
                  <a:pt x="3144" y="1222"/>
                </a:cubicBezTo>
                <a:cubicBezTo>
                  <a:pt x="3146" y="1222"/>
                  <a:pt x="3154" y="1216"/>
                  <a:pt x="3154" y="1212"/>
                </a:cubicBezTo>
                <a:cubicBezTo>
                  <a:pt x="3154" y="1207"/>
                  <a:pt x="3154" y="1207"/>
                  <a:pt x="3154" y="1207"/>
                </a:cubicBezTo>
                <a:cubicBezTo>
                  <a:pt x="3154" y="1208"/>
                  <a:pt x="3154" y="1211"/>
                  <a:pt x="3155" y="1211"/>
                </a:cubicBezTo>
                <a:cubicBezTo>
                  <a:pt x="3160" y="1211"/>
                  <a:pt x="3159" y="1204"/>
                  <a:pt x="3164" y="1202"/>
                </a:cubicBezTo>
                <a:cubicBezTo>
                  <a:pt x="3174" y="1197"/>
                  <a:pt x="3176" y="1192"/>
                  <a:pt x="3189" y="1189"/>
                </a:cubicBezTo>
                <a:cubicBezTo>
                  <a:pt x="3189" y="1182"/>
                  <a:pt x="3194" y="1178"/>
                  <a:pt x="3194" y="1169"/>
                </a:cubicBezTo>
                <a:cubicBezTo>
                  <a:pt x="3194" y="1155"/>
                  <a:pt x="3187" y="1137"/>
                  <a:pt x="3177" y="1131"/>
                </a:cubicBezTo>
                <a:cubicBezTo>
                  <a:pt x="3167" y="1124"/>
                  <a:pt x="3163" y="1114"/>
                  <a:pt x="3154" y="1105"/>
                </a:cubicBezTo>
                <a:cubicBezTo>
                  <a:pt x="3152" y="1103"/>
                  <a:pt x="3150" y="1102"/>
                  <a:pt x="3150" y="1098"/>
                </a:cubicBezTo>
                <a:cubicBezTo>
                  <a:pt x="3150" y="1081"/>
                  <a:pt x="3170" y="1078"/>
                  <a:pt x="3178" y="1066"/>
                </a:cubicBezTo>
                <a:cubicBezTo>
                  <a:pt x="3185" y="1069"/>
                  <a:pt x="3190" y="1066"/>
                  <a:pt x="3198" y="1070"/>
                </a:cubicBezTo>
                <a:cubicBezTo>
                  <a:pt x="3197" y="1072"/>
                  <a:pt x="3196" y="1080"/>
                  <a:pt x="3200" y="1080"/>
                </a:cubicBezTo>
                <a:cubicBezTo>
                  <a:pt x="3204" y="1080"/>
                  <a:pt x="3202" y="1075"/>
                  <a:pt x="3205" y="1072"/>
                </a:cubicBezTo>
                <a:cubicBezTo>
                  <a:pt x="3208" y="1069"/>
                  <a:pt x="3216" y="1068"/>
                  <a:pt x="3219" y="1066"/>
                </a:cubicBezTo>
                <a:cubicBezTo>
                  <a:pt x="3227" y="1062"/>
                  <a:pt x="3234" y="1064"/>
                  <a:pt x="3239" y="1059"/>
                </a:cubicBezTo>
                <a:cubicBezTo>
                  <a:pt x="3239" y="1059"/>
                  <a:pt x="3243" y="1051"/>
                  <a:pt x="3244" y="1051"/>
                </a:cubicBezTo>
                <a:cubicBezTo>
                  <a:pt x="3248" y="1051"/>
                  <a:pt x="3250" y="1055"/>
                  <a:pt x="3254" y="1055"/>
                </a:cubicBezTo>
                <a:cubicBezTo>
                  <a:pt x="3273" y="1055"/>
                  <a:pt x="3277" y="1043"/>
                  <a:pt x="3289" y="1037"/>
                </a:cubicBezTo>
                <a:cubicBezTo>
                  <a:pt x="3292" y="1035"/>
                  <a:pt x="3294" y="1034"/>
                  <a:pt x="3295" y="1030"/>
                </a:cubicBezTo>
                <a:cubicBezTo>
                  <a:pt x="3305" y="1030"/>
                  <a:pt x="3307" y="1015"/>
                  <a:pt x="3311" y="1007"/>
                </a:cubicBezTo>
                <a:cubicBezTo>
                  <a:pt x="3314" y="1002"/>
                  <a:pt x="3324" y="986"/>
                  <a:pt x="3331" y="985"/>
                </a:cubicBezTo>
                <a:cubicBezTo>
                  <a:pt x="3331" y="976"/>
                  <a:pt x="3337" y="972"/>
                  <a:pt x="3337" y="960"/>
                </a:cubicBezTo>
                <a:cubicBezTo>
                  <a:pt x="3337" y="942"/>
                  <a:pt x="3333" y="936"/>
                  <a:pt x="3325" y="925"/>
                </a:cubicBezTo>
                <a:cubicBezTo>
                  <a:pt x="3324" y="923"/>
                  <a:pt x="3324" y="918"/>
                  <a:pt x="3320" y="916"/>
                </a:cubicBezTo>
                <a:cubicBezTo>
                  <a:pt x="3321" y="916"/>
                  <a:pt x="3321" y="916"/>
                  <a:pt x="3321" y="916"/>
                </a:cubicBezTo>
                <a:cubicBezTo>
                  <a:pt x="3320" y="916"/>
                  <a:pt x="3320" y="916"/>
                  <a:pt x="3320" y="916"/>
                </a:cubicBezTo>
                <a:cubicBezTo>
                  <a:pt x="3320" y="916"/>
                  <a:pt x="3320" y="909"/>
                  <a:pt x="3320" y="908"/>
                </a:cubicBezTo>
                <a:cubicBezTo>
                  <a:pt x="3316" y="907"/>
                  <a:pt x="3309" y="903"/>
                  <a:pt x="3309" y="898"/>
                </a:cubicBezTo>
                <a:cubicBezTo>
                  <a:pt x="3309" y="893"/>
                  <a:pt x="3316" y="892"/>
                  <a:pt x="3317" y="888"/>
                </a:cubicBezTo>
                <a:cubicBezTo>
                  <a:pt x="3321" y="877"/>
                  <a:pt x="3338" y="877"/>
                  <a:pt x="3346" y="869"/>
                </a:cubicBezTo>
                <a:cubicBezTo>
                  <a:pt x="3343" y="864"/>
                  <a:pt x="3337" y="869"/>
                  <a:pt x="3331" y="865"/>
                </a:cubicBezTo>
                <a:cubicBezTo>
                  <a:pt x="3329" y="863"/>
                  <a:pt x="3327" y="860"/>
                  <a:pt x="3322" y="860"/>
                </a:cubicBezTo>
                <a:cubicBezTo>
                  <a:pt x="3319" y="860"/>
                  <a:pt x="3319" y="869"/>
                  <a:pt x="3317" y="869"/>
                </a:cubicBezTo>
                <a:cubicBezTo>
                  <a:pt x="3314" y="869"/>
                  <a:pt x="3309" y="870"/>
                  <a:pt x="3306" y="868"/>
                </a:cubicBezTo>
                <a:cubicBezTo>
                  <a:pt x="3301" y="865"/>
                  <a:pt x="3303" y="861"/>
                  <a:pt x="3298" y="857"/>
                </a:cubicBezTo>
                <a:cubicBezTo>
                  <a:pt x="3296" y="856"/>
                  <a:pt x="3290" y="854"/>
                  <a:pt x="3290" y="850"/>
                </a:cubicBezTo>
                <a:cubicBezTo>
                  <a:pt x="3290" y="842"/>
                  <a:pt x="3301" y="845"/>
                  <a:pt x="3307" y="841"/>
                </a:cubicBezTo>
                <a:cubicBezTo>
                  <a:pt x="3312" y="837"/>
                  <a:pt x="3321" y="831"/>
                  <a:pt x="3324" y="826"/>
                </a:cubicBezTo>
                <a:cubicBezTo>
                  <a:pt x="3325" y="824"/>
                  <a:pt x="3327" y="820"/>
                  <a:pt x="3331" y="820"/>
                </a:cubicBezTo>
                <a:cubicBezTo>
                  <a:pt x="3334" y="820"/>
                  <a:pt x="3339" y="826"/>
                  <a:pt x="3339" y="828"/>
                </a:cubicBezTo>
                <a:cubicBezTo>
                  <a:pt x="3339" y="834"/>
                  <a:pt x="3331" y="837"/>
                  <a:pt x="3331" y="845"/>
                </a:cubicBezTo>
                <a:cubicBezTo>
                  <a:pt x="3342" y="845"/>
                  <a:pt x="3352" y="832"/>
                  <a:pt x="3365" y="832"/>
                </a:cubicBezTo>
                <a:cubicBezTo>
                  <a:pt x="3369" y="832"/>
                  <a:pt x="3371" y="837"/>
                  <a:pt x="3378" y="837"/>
                </a:cubicBezTo>
                <a:cubicBezTo>
                  <a:pt x="3376" y="841"/>
                  <a:pt x="3378" y="841"/>
                  <a:pt x="3378" y="846"/>
                </a:cubicBezTo>
                <a:cubicBezTo>
                  <a:pt x="3378" y="850"/>
                  <a:pt x="3373" y="849"/>
                  <a:pt x="3373" y="854"/>
                </a:cubicBezTo>
                <a:cubicBezTo>
                  <a:pt x="3373" y="856"/>
                  <a:pt x="3374" y="861"/>
                  <a:pt x="3377" y="861"/>
                </a:cubicBezTo>
                <a:cubicBezTo>
                  <a:pt x="3378" y="861"/>
                  <a:pt x="3380" y="859"/>
                  <a:pt x="3383" y="859"/>
                </a:cubicBezTo>
                <a:cubicBezTo>
                  <a:pt x="3388" y="859"/>
                  <a:pt x="3394" y="862"/>
                  <a:pt x="3394" y="867"/>
                </a:cubicBezTo>
                <a:cubicBezTo>
                  <a:pt x="3394" y="870"/>
                  <a:pt x="3391" y="873"/>
                  <a:pt x="3387" y="873"/>
                </a:cubicBezTo>
                <a:cubicBezTo>
                  <a:pt x="3387" y="877"/>
                  <a:pt x="3387" y="877"/>
                  <a:pt x="3387" y="877"/>
                </a:cubicBezTo>
                <a:cubicBezTo>
                  <a:pt x="3388" y="877"/>
                  <a:pt x="3389" y="879"/>
                  <a:pt x="3391" y="879"/>
                </a:cubicBezTo>
                <a:cubicBezTo>
                  <a:pt x="3391" y="882"/>
                  <a:pt x="3393" y="884"/>
                  <a:pt x="3393" y="886"/>
                </a:cubicBezTo>
                <a:cubicBezTo>
                  <a:pt x="3393" y="888"/>
                  <a:pt x="3390" y="893"/>
                  <a:pt x="3390" y="896"/>
                </a:cubicBezTo>
                <a:cubicBezTo>
                  <a:pt x="3390" y="897"/>
                  <a:pt x="3390" y="899"/>
                  <a:pt x="3392" y="900"/>
                </a:cubicBezTo>
                <a:cubicBezTo>
                  <a:pt x="3391" y="902"/>
                  <a:pt x="3389" y="903"/>
                  <a:pt x="3389" y="905"/>
                </a:cubicBezTo>
                <a:cubicBezTo>
                  <a:pt x="3395" y="905"/>
                  <a:pt x="3395" y="905"/>
                  <a:pt x="3395" y="905"/>
                </a:cubicBezTo>
                <a:cubicBezTo>
                  <a:pt x="3398" y="903"/>
                  <a:pt x="3399" y="903"/>
                  <a:pt x="3404" y="901"/>
                </a:cubicBezTo>
                <a:cubicBezTo>
                  <a:pt x="3404" y="898"/>
                  <a:pt x="3414" y="897"/>
                  <a:pt x="3416" y="897"/>
                </a:cubicBezTo>
                <a:cubicBezTo>
                  <a:pt x="3422" y="895"/>
                  <a:pt x="3424" y="890"/>
                  <a:pt x="3424" y="881"/>
                </a:cubicBezTo>
                <a:cubicBezTo>
                  <a:pt x="3424" y="865"/>
                  <a:pt x="3418" y="856"/>
                  <a:pt x="3409" y="847"/>
                </a:cubicBezTo>
                <a:cubicBezTo>
                  <a:pt x="3406" y="843"/>
                  <a:pt x="3402" y="840"/>
                  <a:pt x="3402" y="833"/>
                </a:cubicBezTo>
                <a:cubicBezTo>
                  <a:pt x="3407" y="833"/>
                  <a:pt x="3411" y="830"/>
                  <a:pt x="3414" y="827"/>
                </a:cubicBezTo>
                <a:cubicBezTo>
                  <a:pt x="3417" y="824"/>
                  <a:pt x="3425" y="820"/>
                  <a:pt x="3426" y="817"/>
                </a:cubicBezTo>
                <a:cubicBezTo>
                  <a:pt x="3432" y="806"/>
                  <a:pt x="3435" y="799"/>
                  <a:pt x="3445" y="791"/>
                </a:cubicBezTo>
                <a:cubicBezTo>
                  <a:pt x="3445" y="791"/>
                  <a:pt x="3460" y="796"/>
                  <a:pt x="3473" y="796"/>
                </a:cubicBezTo>
                <a:cubicBezTo>
                  <a:pt x="3496" y="796"/>
                  <a:pt x="3518" y="747"/>
                  <a:pt x="3534" y="731"/>
                </a:cubicBezTo>
                <a:cubicBezTo>
                  <a:pt x="3541" y="724"/>
                  <a:pt x="3550" y="711"/>
                  <a:pt x="3552" y="700"/>
                </a:cubicBezTo>
                <a:cubicBezTo>
                  <a:pt x="3555" y="689"/>
                  <a:pt x="3550" y="681"/>
                  <a:pt x="3556" y="670"/>
                </a:cubicBezTo>
                <a:cubicBezTo>
                  <a:pt x="3559" y="665"/>
                  <a:pt x="3563" y="656"/>
                  <a:pt x="3563" y="647"/>
                </a:cubicBezTo>
                <a:cubicBezTo>
                  <a:pt x="3563" y="636"/>
                  <a:pt x="3546" y="615"/>
                  <a:pt x="3538" y="621"/>
                </a:cubicBezTo>
                <a:cubicBezTo>
                  <a:pt x="3514" y="639"/>
                  <a:pt x="3501" y="611"/>
                  <a:pt x="3501" y="609"/>
                </a:cubicBezTo>
                <a:cubicBezTo>
                  <a:pt x="3501" y="598"/>
                  <a:pt x="3523" y="585"/>
                  <a:pt x="3532" y="577"/>
                </a:cubicBezTo>
                <a:cubicBezTo>
                  <a:pt x="3544" y="564"/>
                  <a:pt x="3561" y="543"/>
                  <a:pt x="3578" y="538"/>
                </a:cubicBezTo>
                <a:cubicBezTo>
                  <a:pt x="3594" y="534"/>
                  <a:pt x="3642" y="530"/>
                  <a:pt x="3655" y="530"/>
                </a:cubicBezTo>
                <a:cubicBezTo>
                  <a:pt x="3672" y="530"/>
                  <a:pt x="3680" y="538"/>
                  <a:pt x="3690" y="538"/>
                </a:cubicBezTo>
                <a:cubicBezTo>
                  <a:pt x="3712" y="538"/>
                  <a:pt x="3712" y="538"/>
                  <a:pt x="3712" y="538"/>
                </a:cubicBezTo>
                <a:cubicBezTo>
                  <a:pt x="3719" y="511"/>
                  <a:pt x="3731" y="495"/>
                  <a:pt x="3759" y="495"/>
                </a:cubicBezTo>
                <a:cubicBezTo>
                  <a:pt x="3766" y="495"/>
                  <a:pt x="3769" y="493"/>
                  <a:pt x="3783" y="495"/>
                </a:cubicBezTo>
                <a:cubicBezTo>
                  <a:pt x="3776" y="501"/>
                  <a:pt x="3773" y="536"/>
                  <a:pt x="3818" y="481"/>
                </a:cubicBezTo>
                <a:cubicBezTo>
                  <a:pt x="3822" y="480"/>
                  <a:pt x="3843" y="489"/>
                  <a:pt x="3811" y="510"/>
                </a:cubicBezTo>
                <a:cubicBezTo>
                  <a:pt x="3800" y="517"/>
                  <a:pt x="3790" y="513"/>
                  <a:pt x="3783" y="524"/>
                </a:cubicBezTo>
                <a:cubicBezTo>
                  <a:pt x="3775" y="536"/>
                  <a:pt x="3767" y="551"/>
                  <a:pt x="3755" y="558"/>
                </a:cubicBezTo>
                <a:cubicBezTo>
                  <a:pt x="3745" y="564"/>
                  <a:pt x="3730" y="573"/>
                  <a:pt x="3730" y="591"/>
                </a:cubicBezTo>
                <a:cubicBezTo>
                  <a:pt x="3730" y="606"/>
                  <a:pt x="3735" y="655"/>
                  <a:pt x="3747" y="664"/>
                </a:cubicBezTo>
                <a:cubicBezTo>
                  <a:pt x="3755" y="652"/>
                  <a:pt x="3760" y="629"/>
                  <a:pt x="3777" y="625"/>
                </a:cubicBezTo>
                <a:cubicBezTo>
                  <a:pt x="3775" y="614"/>
                  <a:pt x="3793" y="611"/>
                  <a:pt x="3793" y="603"/>
                </a:cubicBezTo>
                <a:cubicBezTo>
                  <a:pt x="3793" y="590"/>
                  <a:pt x="3807" y="586"/>
                  <a:pt x="3807" y="579"/>
                </a:cubicBezTo>
                <a:cubicBezTo>
                  <a:pt x="3807" y="574"/>
                  <a:pt x="3803" y="569"/>
                  <a:pt x="3807" y="560"/>
                </a:cubicBezTo>
                <a:cubicBezTo>
                  <a:pt x="3840" y="490"/>
                  <a:pt x="3870" y="528"/>
                  <a:pt x="3882" y="528"/>
                </a:cubicBezTo>
                <a:cubicBezTo>
                  <a:pt x="3919" y="528"/>
                  <a:pt x="3944" y="482"/>
                  <a:pt x="3976" y="481"/>
                </a:cubicBezTo>
                <a:cubicBezTo>
                  <a:pt x="4036" y="480"/>
                  <a:pt x="3988" y="457"/>
                  <a:pt x="3988" y="451"/>
                </a:cubicBezTo>
                <a:cubicBezTo>
                  <a:pt x="3988" y="433"/>
                  <a:pt x="4011" y="436"/>
                  <a:pt x="4016" y="427"/>
                </a:cubicBezTo>
                <a:cubicBezTo>
                  <a:pt x="4018" y="422"/>
                  <a:pt x="4014" y="412"/>
                  <a:pt x="4022" y="412"/>
                </a:cubicBezTo>
                <a:cubicBezTo>
                  <a:pt x="4048" y="412"/>
                  <a:pt x="4069" y="447"/>
                  <a:pt x="4087" y="447"/>
                </a:cubicBezTo>
                <a:cubicBezTo>
                  <a:pt x="4095" y="447"/>
                  <a:pt x="4097" y="432"/>
                  <a:pt x="4101" y="427"/>
                </a:cubicBezTo>
                <a:cubicBezTo>
                  <a:pt x="4108" y="418"/>
                  <a:pt x="4115" y="419"/>
                  <a:pt x="4126" y="416"/>
                </a:cubicBezTo>
                <a:cubicBezTo>
                  <a:pt x="4111" y="396"/>
                  <a:pt x="4064" y="385"/>
                  <a:pt x="4041" y="372"/>
                </a:cubicBezTo>
                <a:close/>
                <a:moveTo>
                  <a:pt x="2335" y="967"/>
                </a:moveTo>
                <a:cubicBezTo>
                  <a:pt x="2335" y="967"/>
                  <a:pt x="2335" y="967"/>
                  <a:pt x="2335" y="967"/>
                </a:cubicBezTo>
                <a:cubicBezTo>
                  <a:pt x="2335" y="967"/>
                  <a:pt x="2335" y="967"/>
                  <a:pt x="2335" y="967"/>
                </a:cubicBezTo>
                <a:cubicBezTo>
                  <a:pt x="2335" y="967"/>
                  <a:pt x="2335" y="967"/>
                  <a:pt x="2335" y="967"/>
                </a:cubicBezTo>
                <a:close/>
                <a:moveTo>
                  <a:pt x="2519" y="778"/>
                </a:moveTo>
                <a:cubicBezTo>
                  <a:pt x="2527" y="791"/>
                  <a:pt x="2538" y="797"/>
                  <a:pt x="2538" y="813"/>
                </a:cubicBezTo>
                <a:cubicBezTo>
                  <a:pt x="2541" y="811"/>
                  <a:pt x="2549" y="807"/>
                  <a:pt x="2552" y="806"/>
                </a:cubicBezTo>
                <a:cubicBezTo>
                  <a:pt x="2552" y="813"/>
                  <a:pt x="2558" y="816"/>
                  <a:pt x="2558" y="822"/>
                </a:cubicBezTo>
                <a:cubicBezTo>
                  <a:pt x="2546" y="822"/>
                  <a:pt x="2546" y="822"/>
                  <a:pt x="2546" y="822"/>
                </a:cubicBezTo>
                <a:cubicBezTo>
                  <a:pt x="2543" y="822"/>
                  <a:pt x="2539" y="826"/>
                  <a:pt x="2538" y="832"/>
                </a:cubicBezTo>
                <a:cubicBezTo>
                  <a:pt x="2547" y="833"/>
                  <a:pt x="2552" y="841"/>
                  <a:pt x="2552" y="849"/>
                </a:cubicBezTo>
                <a:cubicBezTo>
                  <a:pt x="2552" y="854"/>
                  <a:pt x="2550" y="855"/>
                  <a:pt x="2550" y="858"/>
                </a:cubicBezTo>
                <a:cubicBezTo>
                  <a:pt x="2550" y="862"/>
                  <a:pt x="2553" y="867"/>
                  <a:pt x="2554" y="867"/>
                </a:cubicBezTo>
                <a:cubicBezTo>
                  <a:pt x="2554" y="874"/>
                  <a:pt x="2554" y="874"/>
                  <a:pt x="2554" y="874"/>
                </a:cubicBezTo>
                <a:cubicBezTo>
                  <a:pt x="2549" y="875"/>
                  <a:pt x="2541" y="877"/>
                  <a:pt x="2535" y="877"/>
                </a:cubicBezTo>
                <a:cubicBezTo>
                  <a:pt x="2529" y="877"/>
                  <a:pt x="2519" y="877"/>
                  <a:pt x="2516" y="874"/>
                </a:cubicBezTo>
                <a:cubicBezTo>
                  <a:pt x="2513" y="872"/>
                  <a:pt x="2513" y="868"/>
                  <a:pt x="2509" y="867"/>
                </a:cubicBezTo>
                <a:cubicBezTo>
                  <a:pt x="2505" y="866"/>
                  <a:pt x="2499" y="869"/>
                  <a:pt x="2497" y="864"/>
                </a:cubicBezTo>
                <a:cubicBezTo>
                  <a:pt x="2495" y="859"/>
                  <a:pt x="2498" y="856"/>
                  <a:pt x="2495" y="851"/>
                </a:cubicBezTo>
                <a:cubicBezTo>
                  <a:pt x="2493" y="848"/>
                  <a:pt x="2490" y="848"/>
                  <a:pt x="2490" y="844"/>
                </a:cubicBezTo>
                <a:cubicBezTo>
                  <a:pt x="2496" y="845"/>
                  <a:pt x="2496" y="845"/>
                  <a:pt x="2496" y="845"/>
                </a:cubicBezTo>
                <a:cubicBezTo>
                  <a:pt x="2500" y="839"/>
                  <a:pt x="2500" y="829"/>
                  <a:pt x="2507" y="826"/>
                </a:cubicBezTo>
                <a:cubicBezTo>
                  <a:pt x="2496" y="819"/>
                  <a:pt x="2479" y="795"/>
                  <a:pt x="2479" y="781"/>
                </a:cubicBezTo>
                <a:cubicBezTo>
                  <a:pt x="2479" y="777"/>
                  <a:pt x="2470" y="771"/>
                  <a:pt x="2470" y="765"/>
                </a:cubicBezTo>
                <a:cubicBezTo>
                  <a:pt x="2470" y="763"/>
                  <a:pt x="2478" y="748"/>
                  <a:pt x="2480" y="746"/>
                </a:cubicBezTo>
                <a:cubicBezTo>
                  <a:pt x="2482" y="747"/>
                  <a:pt x="2494" y="740"/>
                  <a:pt x="2496" y="740"/>
                </a:cubicBezTo>
                <a:cubicBezTo>
                  <a:pt x="2506" y="736"/>
                  <a:pt x="2513" y="733"/>
                  <a:pt x="2526" y="733"/>
                </a:cubicBezTo>
                <a:cubicBezTo>
                  <a:pt x="2548" y="733"/>
                  <a:pt x="2552" y="743"/>
                  <a:pt x="2560" y="755"/>
                </a:cubicBezTo>
                <a:cubicBezTo>
                  <a:pt x="2554" y="760"/>
                  <a:pt x="2545" y="756"/>
                  <a:pt x="2538" y="756"/>
                </a:cubicBezTo>
                <a:cubicBezTo>
                  <a:pt x="2527" y="756"/>
                  <a:pt x="2511" y="766"/>
                  <a:pt x="2510" y="766"/>
                </a:cubicBezTo>
                <a:cubicBezTo>
                  <a:pt x="2510" y="774"/>
                  <a:pt x="2517" y="774"/>
                  <a:pt x="2519" y="778"/>
                </a:cubicBezTo>
                <a:close/>
                <a:moveTo>
                  <a:pt x="3989" y="1532"/>
                </a:moveTo>
                <a:cubicBezTo>
                  <a:pt x="3989" y="1527"/>
                  <a:pt x="3989" y="1527"/>
                  <a:pt x="3989" y="1527"/>
                </a:cubicBezTo>
                <a:cubicBezTo>
                  <a:pt x="3987" y="1527"/>
                  <a:pt x="3985" y="1526"/>
                  <a:pt x="3984" y="1524"/>
                </a:cubicBezTo>
                <a:cubicBezTo>
                  <a:pt x="3981" y="1525"/>
                  <a:pt x="3975" y="1526"/>
                  <a:pt x="3975" y="1532"/>
                </a:cubicBezTo>
                <a:cubicBezTo>
                  <a:pt x="3975" y="1533"/>
                  <a:pt x="3980" y="1534"/>
                  <a:pt x="3983" y="1534"/>
                </a:cubicBezTo>
                <a:cubicBezTo>
                  <a:pt x="3987" y="1534"/>
                  <a:pt x="3987" y="1535"/>
                  <a:pt x="3989" y="1532"/>
                </a:cubicBezTo>
                <a:close/>
                <a:moveTo>
                  <a:pt x="3988" y="1779"/>
                </a:moveTo>
                <a:cubicBezTo>
                  <a:pt x="3981" y="1779"/>
                  <a:pt x="3982" y="1783"/>
                  <a:pt x="3974" y="1783"/>
                </a:cubicBezTo>
                <a:cubicBezTo>
                  <a:pt x="3964" y="1783"/>
                  <a:pt x="3959" y="1777"/>
                  <a:pt x="3959" y="1766"/>
                </a:cubicBezTo>
                <a:cubicBezTo>
                  <a:pt x="3957" y="1766"/>
                  <a:pt x="3957" y="1766"/>
                  <a:pt x="3957" y="1766"/>
                </a:cubicBezTo>
                <a:cubicBezTo>
                  <a:pt x="3955" y="1766"/>
                  <a:pt x="3953" y="1768"/>
                  <a:pt x="3953" y="1770"/>
                </a:cubicBezTo>
                <a:cubicBezTo>
                  <a:pt x="3951" y="1770"/>
                  <a:pt x="3951" y="1770"/>
                  <a:pt x="3951" y="1770"/>
                </a:cubicBezTo>
                <a:cubicBezTo>
                  <a:pt x="3949" y="1768"/>
                  <a:pt x="3944" y="1759"/>
                  <a:pt x="3944" y="1757"/>
                </a:cubicBezTo>
                <a:cubicBezTo>
                  <a:pt x="3944" y="1756"/>
                  <a:pt x="3945" y="1756"/>
                  <a:pt x="3945" y="1755"/>
                </a:cubicBezTo>
                <a:cubicBezTo>
                  <a:pt x="3943" y="1753"/>
                  <a:pt x="3943" y="1751"/>
                  <a:pt x="3940" y="1748"/>
                </a:cubicBezTo>
                <a:cubicBezTo>
                  <a:pt x="3936" y="1744"/>
                  <a:pt x="3929" y="1744"/>
                  <a:pt x="3925" y="1737"/>
                </a:cubicBezTo>
                <a:cubicBezTo>
                  <a:pt x="3927" y="1746"/>
                  <a:pt x="3933" y="1760"/>
                  <a:pt x="3942" y="1761"/>
                </a:cubicBezTo>
                <a:cubicBezTo>
                  <a:pt x="3942" y="1763"/>
                  <a:pt x="3941" y="1764"/>
                  <a:pt x="3941" y="1766"/>
                </a:cubicBezTo>
                <a:cubicBezTo>
                  <a:pt x="3941" y="1769"/>
                  <a:pt x="3944" y="1770"/>
                  <a:pt x="3946" y="1773"/>
                </a:cubicBezTo>
                <a:cubicBezTo>
                  <a:pt x="3946" y="1773"/>
                  <a:pt x="3946" y="1773"/>
                  <a:pt x="3946" y="1773"/>
                </a:cubicBezTo>
                <a:cubicBezTo>
                  <a:pt x="3946" y="1775"/>
                  <a:pt x="3947" y="1778"/>
                  <a:pt x="3947" y="1781"/>
                </a:cubicBezTo>
                <a:cubicBezTo>
                  <a:pt x="3947" y="1787"/>
                  <a:pt x="3947" y="1793"/>
                  <a:pt x="3942" y="1797"/>
                </a:cubicBezTo>
                <a:cubicBezTo>
                  <a:pt x="3940" y="1799"/>
                  <a:pt x="3937" y="1799"/>
                  <a:pt x="3937" y="1803"/>
                </a:cubicBezTo>
                <a:cubicBezTo>
                  <a:pt x="3937" y="1811"/>
                  <a:pt x="3952" y="1807"/>
                  <a:pt x="3952" y="1815"/>
                </a:cubicBezTo>
                <a:cubicBezTo>
                  <a:pt x="3952" y="1820"/>
                  <a:pt x="3947" y="1822"/>
                  <a:pt x="3947" y="1827"/>
                </a:cubicBezTo>
                <a:cubicBezTo>
                  <a:pt x="3947" y="1830"/>
                  <a:pt x="3949" y="1832"/>
                  <a:pt x="3953" y="1832"/>
                </a:cubicBezTo>
                <a:cubicBezTo>
                  <a:pt x="3962" y="1832"/>
                  <a:pt x="3964" y="1824"/>
                  <a:pt x="3968" y="1818"/>
                </a:cubicBezTo>
                <a:cubicBezTo>
                  <a:pt x="3969" y="1817"/>
                  <a:pt x="3974" y="1813"/>
                  <a:pt x="3974" y="1810"/>
                </a:cubicBezTo>
                <a:cubicBezTo>
                  <a:pt x="3974" y="1809"/>
                  <a:pt x="3972" y="1807"/>
                  <a:pt x="3972" y="1806"/>
                </a:cubicBezTo>
                <a:cubicBezTo>
                  <a:pt x="3972" y="1803"/>
                  <a:pt x="3976" y="1802"/>
                  <a:pt x="3980" y="1801"/>
                </a:cubicBezTo>
                <a:cubicBezTo>
                  <a:pt x="3981" y="1801"/>
                  <a:pt x="3981" y="1800"/>
                  <a:pt x="3981" y="1800"/>
                </a:cubicBezTo>
                <a:cubicBezTo>
                  <a:pt x="3983" y="1802"/>
                  <a:pt x="3983" y="1802"/>
                  <a:pt x="3983" y="1802"/>
                </a:cubicBezTo>
                <a:cubicBezTo>
                  <a:pt x="3987" y="1796"/>
                  <a:pt x="3985" y="1787"/>
                  <a:pt x="3991" y="1781"/>
                </a:cubicBezTo>
                <a:cubicBezTo>
                  <a:pt x="3990" y="1780"/>
                  <a:pt x="3989" y="1779"/>
                  <a:pt x="3988" y="1779"/>
                </a:cubicBezTo>
                <a:close/>
                <a:moveTo>
                  <a:pt x="3295" y="1418"/>
                </a:moveTo>
                <a:cubicBezTo>
                  <a:pt x="3295" y="1420"/>
                  <a:pt x="3294" y="1420"/>
                  <a:pt x="3294" y="1422"/>
                </a:cubicBezTo>
                <a:cubicBezTo>
                  <a:pt x="3292" y="1421"/>
                  <a:pt x="3290" y="1420"/>
                  <a:pt x="3287" y="1420"/>
                </a:cubicBezTo>
                <a:cubicBezTo>
                  <a:pt x="3283" y="1420"/>
                  <a:pt x="3280" y="1420"/>
                  <a:pt x="3280" y="1424"/>
                </a:cubicBezTo>
                <a:cubicBezTo>
                  <a:pt x="3280" y="1426"/>
                  <a:pt x="3285" y="1427"/>
                  <a:pt x="3288" y="1427"/>
                </a:cubicBezTo>
                <a:cubicBezTo>
                  <a:pt x="3292" y="1427"/>
                  <a:pt x="3294" y="1425"/>
                  <a:pt x="3298" y="1423"/>
                </a:cubicBezTo>
                <a:cubicBezTo>
                  <a:pt x="3301" y="1425"/>
                  <a:pt x="3301" y="1425"/>
                  <a:pt x="3301" y="1425"/>
                </a:cubicBezTo>
                <a:cubicBezTo>
                  <a:pt x="3305" y="1425"/>
                  <a:pt x="3305" y="1425"/>
                  <a:pt x="3305" y="1425"/>
                </a:cubicBezTo>
                <a:cubicBezTo>
                  <a:pt x="3304" y="1424"/>
                  <a:pt x="3305" y="1422"/>
                  <a:pt x="3305" y="1418"/>
                </a:cubicBezTo>
                <a:lnTo>
                  <a:pt x="3295" y="1418"/>
                </a:lnTo>
                <a:close/>
                <a:moveTo>
                  <a:pt x="2495" y="1467"/>
                </a:moveTo>
                <a:cubicBezTo>
                  <a:pt x="2494" y="1470"/>
                  <a:pt x="2495" y="1477"/>
                  <a:pt x="2493" y="1479"/>
                </a:cubicBezTo>
                <a:cubicBezTo>
                  <a:pt x="2486" y="1485"/>
                  <a:pt x="2474" y="1501"/>
                  <a:pt x="2464" y="1506"/>
                </a:cubicBezTo>
                <a:cubicBezTo>
                  <a:pt x="2453" y="1513"/>
                  <a:pt x="2438" y="1512"/>
                  <a:pt x="2438" y="1532"/>
                </a:cubicBezTo>
                <a:cubicBezTo>
                  <a:pt x="2438" y="1538"/>
                  <a:pt x="2444" y="1548"/>
                  <a:pt x="2444" y="1553"/>
                </a:cubicBezTo>
                <a:cubicBezTo>
                  <a:pt x="2444" y="1553"/>
                  <a:pt x="2436" y="1571"/>
                  <a:pt x="2436" y="1571"/>
                </a:cubicBezTo>
                <a:cubicBezTo>
                  <a:pt x="2435" y="1571"/>
                  <a:pt x="2428" y="1577"/>
                  <a:pt x="2428" y="1579"/>
                </a:cubicBezTo>
                <a:cubicBezTo>
                  <a:pt x="2428" y="1585"/>
                  <a:pt x="2428" y="1592"/>
                  <a:pt x="2433" y="1595"/>
                </a:cubicBezTo>
                <a:cubicBezTo>
                  <a:pt x="2433" y="1598"/>
                  <a:pt x="2432" y="1600"/>
                  <a:pt x="2432" y="1605"/>
                </a:cubicBezTo>
                <a:cubicBezTo>
                  <a:pt x="2432" y="1616"/>
                  <a:pt x="2441" y="1628"/>
                  <a:pt x="2451" y="1628"/>
                </a:cubicBezTo>
                <a:cubicBezTo>
                  <a:pt x="2476" y="1628"/>
                  <a:pt x="2479" y="1600"/>
                  <a:pt x="2487" y="1582"/>
                </a:cubicBezTo>
                <a:cubicBezTo>
                  <a:pt x="2496" y="1559"/>
                  <a:pt x="2505" y="1539"/>
                  <a:pt x="2505" y="1509"/>
                </a:cubicBezTo>
                <a:cubicBezTo>
                  <a:pt x="2506" y="1509"/>
                  <a:pt x="2510" y="1510"/>
                  <a:pt x="2512" y="1511"/>
                </a:cubicBezTo>
                <a:cubicBezTo>
                  <a:pt x="2512" y="1505"/>
                  <a:pt x="2512" y="1505"/>
                  <a:pt x="2512" y="1505"/>
                </a:cubicBezTo>
                <a:cubicBezTo>
                  <a:pt x="2508" y="1495"/>
                  <a:pt x="2509" y="1468"/>
                  <a:pt x="2495" y="1467"/>
                </a:cubicBezTo>
                <a:close/>
                <a:moveTo>
                  <a:pt x="1719" y="219"/>
                </a:moveTo>
                <a:cubicBezTo>
                  <a:pt x="1718" y="220"/>
                  <a:pt x="1715" y="221"/>
                  <a:pt x="1715" y="224"/>
                </a:cubicBezTo>
                <a:cubicBezTo>
                  <a:pt x="1715" y="226"/>
                  <a:pt x="1717" y="230"/>
                  <a:pt x="1720" y="230"/>
                </a:cubicBezTo>
                <a:cubicBezTo>
                  <a:pt x="1724" y="230"/>
                  <a:pt x="1731" y="225"/>
                  <a:pt x="1733" y="224"/>
                </a:cubicBezTo>
                <a:cubicBezTo>
                  <a:pt x="1726" y="224"/>
                  <a:pt x="1726" y="224"/>
                  <a:pt x="1726" y="224"/>
                </a:cubicBezTo>
                <a:cubicBezTo>
                  <a:pt x="1726" y="219"/>
                  <a:pt x="1726" y="219"/>
                  <a:pt x="1726" y="219"/>
                </a:cubicBezTo>
                <a:lnTo>
                  <a:pt x="1719" y="219"/>
                </a:lnTo>
                <a:close/>
                <a:moveTo>
                  <a:pt x="1776" y="437"/>
                </a:moveTo>
                <a:cubicBezTo>
                  <a:pt x="1777" y="436"/>
                  <a:pt x="1777" y="436"/>
                  <a:pt x="1777" y="436"/>
                </a:cubicBezTo>
                <a:cubicBezTo>
                  <a:pt x="1777" y="425"/>
                  <a:pt x="1762" y="428"/>
                  <a:pt x="1762" y="416"/>
                </a:cubicBezTo>
                <a:cubicBezTo>
                  <a:pt x="1762" y="415"/>
                  <a:pt x="1763" y="413"/>
                  <a:pt x="1764" y="412"/>
                </a:cubicBezTo>
                <a:cubicBezTo>
                  <a:pt x="1761" y="412"/>
                  <a:pt x="1758" y="414"/>
                  <a:pt x="1755" y="414"/>
                </a:cubicBezTo>
                <a:cubicBezTo>
                  <a:pt x="1751" y="414"/>
                  <a:pt x="1747" y="414"/>
                  <a:pt x="1747" y="409"/>
                </a:cubicBezTo>
                <a:cubicBezTo>
                  <a:pt x="1746" y="410"/>
                  <a:pt x="1746" y="410"/>
                  <a:pt x="1743" y="409"/>
                </a:cubicBezTo>
                <a:cubicBezTo>
                  <a:pt x="1742" y="411"/>
                  <a:pt x="1741" y="412"/>
                  <a:pt x="1741" y="415"/>
                </a:cubicBezTo>
                <a:cubicBezTo>
                  <a:pt x="1738" y="412"/>
                  <a:pt x="1733" y="416"/>
                  <a:pt x="1728" y="416"/>
                </a:cubicBezTo>
                <a:cubicBezTo>
                  <a:pt x="1724" y="416"/>
                  <a:pt x="1721" y="415"/>
                  <a:pt x="1715" y="415"/>
                </a:cubicBezTo>
                <a:cubicBezTo>
                  <a:pt x="1715" y="416"/>
                  <a:pt x="1714" y="418"/>
                  <a:pt x="1715" y="419"/>
                </a:cubicBezTo>
                <a:cubicBezTo>
                  <a:pt x="1713" y="418"/>
                  <a:pt x="1712" y="417"/>
                  <a:pt x="1709" y="416"/>
                </a:cubicBezTo>
                <a:cubicBezTo>
                  <a:pt x="1699" y="419"/>
                  <a:pt x="1699" y="419"/>
                  <a:pt x="1699" y="419"/>
                </a:cubicBezTo>
                <a:cubicBezTo>
                  <a:pt x="1697" y="419"/>
                  <a:pt x="1696" y="417"/>
                  <a:pt x="1694" y="415"/>
                </a:cubicBezTo>
                <a:cubicBezTo>
                  <a:pt x="1693" y="417"/>
                  <a:pt x="1693" y="418"/>
                  <a:pt x="1694" y="420"/>
                </a:cubicBezTo>
                <a:cubicBezTo>
                  <a:pt x="1692" y="421"/>
                  <a:pt x="1689" y="423"/>
                  <a:pt x="1687" y="423"/>
                </a:cubicBezTo>
                <a:cubicBezTo>
                  <a:pt x="1684" y="423"/>
                  <a:pt x="1680" y="418"/>
                  <a:pt x="1681" y="415"/>
                </a:cubicBezTo>
                <a:cubicBezTo>
                  <a:pt x="1680" y="412"/>
                  <a:pt x="1679" y="411"/>
                  <a:pt x="1678" y="409"/>
                </a:cubicBezTo>
                <a:cubicBezTo>
                  <a:pt x="1675" y="409"/>
                  <a:pt x="1675" y="409"/>
                  <a:pt x="1675" y="409"/>
                </a:cubicBezTo>
                <a:cubicBezTo>
                  <a:pt x="1672" y="409"/>
                  <a:pt x="1671" y="413"/>
                  <a:pt x="1668" y="413"/>
                </a:cubicBezTo>
                <a:cubicBezTo>
                  <a:pt x="1668" y="416"/>
                  <a:pt x="1668" y="416"/>
                  <a:pt x="1668" y="416"/>
                </a:cubicBezTo>
                <a:cubicBezTo>
                  <a:pt x="1665" y="415"/>
                  <a:pt x="1663" y="414"/>
                  <a:pt x="1659" y="416"/>
                </a:cubicBezTo>
                <a:cubicBezTo>
                  <a:pt x="1660" y="420"/>
                  <a:pt x="1675" y="425"/>
                  <a:pt x="1680" y="425"/>
                </a:cubicBezTo>
                <a:cubicBezTo>
                  <a:pt x="1680" y="426"/>
                  <a:pt x="1681" y="427"/>
                  <a:pt x="1682" y="428"/>
                </a:cubicBezTo>
                <a:cubicBezTo>
                  <a:pt x="1677" y="429"/>
                  <a:pt x="1667" y="431"/>
                  <a:pt x="1661" y="431"/>
                </a:cubicBezTo>
                <a:cubicBezTo>
                  <a:pt x="1665" y="435"/>
                  <a:pt x="1672" y="431"/>
                  <a:pt x="1678" y="433"/>
                </a:cubicBezTo>
                <a:cubicBezTo>
                  <a:pt x="1677" y="437"/>
                  <a:pt x="1676" y="440"/>
                  <a:pt x="1676" y="445"/>
                </a:cubicBezTo>
                <a:cubicBezTo>
                  <a:pt x="1675" y="445"/>
                  <a:pt x="1674" y="446"/>
                  <a:pt x="1672" y="447"/>
                </a:cubicBezTo>
                <a:cubicBezTo>
                  <a:pt x="1681" y="447"/>
                  <a:pt x="1685" y="453"/>
                  <a:pt x="1690" y="455"/>
                </a:cubicBezTo>
                <a:cubicBezTo>
                  <a:pt x="1701" y="458"/>
                  <a:pt x="1712" y="462"/>
                  <a:pt x="1727" y="462"/>
                </a:cubicBezTo>
                <a:cubicBezTo>
                  <a:pt x="1741" y="462"/>
                  <a:pt x="1748" y="455"/>
                  <a:pt x="1758" y="452"/>
                </a:cubicBezTo>
                <a:cubicBezTo>
                  <a:pt x="1763" y="450"/>
                  <a:pt x="1773" y="443"/>
                  <a:pt x="1776" y="437"/>
                </a:cubicBezTo>
                <a:close/>
                <a:moveTo>
                  <a:pt x="3293" y="1221"/>
                </a:moveTo>
                <a:cubicBezTo>
                  <a:pt x="3295" y="1221"/>
                  <a:pt x="3295" y="1221"/>
                  <a:pt x="3295" y="1221"/>
                </a:cubicBezTo>
                <a:cubicBezTo>
                  <a:pt x="3300" y="1219"/>
                  <a:pt x="3307" y="1214"/>
                  <a:pt x="3309" y="1206"/>
                </a:cubicBezTo>
                <a:cubicBezTo>
                  <a:pt x="3312" y="1206"/>
                  <a:pt x="3314" y="1205"/>
                  <a:pt x="3315" y="1202"/>
                </a:cubicBezTo>
                <a:cubicBezTo>
                  <a:pt x="3317" y="1202"/>
                  <a:pt x="3317" y="1201"/>
                  <a:pt x="3319" y="1200"/>
                </a:cubicBezTo>
                <a:cubicBezTo>
                  <a:pt x="3317" y="1199"/>
                  <a:pt x="3315" y="1198"/>
                  <a:pt x="3315" y="1195"/>
                </a:cubicBezTo>
                <a:cubicBezTo>
                  <a:pt x="3314" y="1196"/>
                  <a:pt x="3314" y="1197"/>
                  <a:pt x="3314" y="1199"/>
                </a:cubicBezTo>
                <a:cubicBezTo>
                  <a:pt x="3309" y="1207"/>
                  <a:pt x="3297" y="1211"/>
                  <a:pt x="3293" y="1221"/>
                </a:cubicBezTo>
                <a:close/>
                <a:moveTo>
                  <a:pt x="1358" y="1326"/>
                </a:moveTo>
                <a:cubicBezTo>
                  <a:pt x="1353" y="1326"/>
                  <a:pt x="1350" y="1330"/>
                  <a:pt x="1350" y="1336"/>
                </a:cubicBezTo>
                <a:cubicBezTo>
                  <a:pt x="1350" y="1339"/>
                  <a:pt x="1361" y="1347"/>
                  <a:pt x="1367" y="1347"/>
                </a:cubicBezTo>
                <a:cubicBezTo>
                  <a:pt x="1372" y="1347"/>
                  <a:pt x="1378" y="1337"/>
                  <a:pt x="1378" y="1334"/>
                </a:cubicBezTo>
                <a:cubicBezTo>
                  <a:pt x="1378" y="1333"/>
                  <a:pt x="1376" y="1330"/>
                  <a:pt x="1375" y="1330"/>
                </a:cubicBezTo>
                <a:cubicBezTo>
                  <a:pt x="1373" y="1330"/>
                  <a:pt x="1369" y="1334"/>
                  <a:pt x="1368" y="1329"/>
                </a:cubicBezTo>
                <a:cubicBezTo>
                  <a:pt x="1365" y="1329"/>
                  <a:pt x="1362" y="1327"/>
                  <a:pt x="1360" y="1326"/>
                </a:cubicBezTo>
                <a:cubicBezTo>
                  <a:pt x="1360" y="1326"/>
                  <a:pt x="1359" y="1326"/>
                  <a:pt x="1358" y="1326"/>
                </a:cubicBezTo>
                <a:close/>
                <a:moveTo>
                  <a:pt x="2850" y="1242"/>
                </a:moveTo>
                <a:cubicBezTo>
                  <a:pt x="2850" y="1248"/>
                  <a:pt x="2854" y="1254"/>
                  <a:pt x="2860" y="1254"/>
                </a:cubicBezTo>
                <a:cubicBezTo>
                  <a:pt x="2868" y="1254"/>
                  <a:pt x="2873" y="1244"/>
                  <a:pt x="2873" y="1237"/>
                </a:cubicBezTo>
                <a:cubicBezTo>
                  <a:pt x="2873" y="1224"/>
                  <a:pt x="2861" y="1219"/>
                  <a:pt x="2856" y="1210"/>
                </a:cubicBezTo>
                <a:cubicBezTo>
                  <a:pt x="2856" y="1222"/>
                  <a:pt x="2850" y="1231"/>
                  <a:pt x="2850" y="1242"/>
                </a:cubicBezTo>
                <a:close/>
                <a:moveTo>
                  <a:pt x="3075" y="1333"/>
                </a:moveTo>
                <a:cubicBezTo>
                  <a:pt x="3072" y="1333"/>
                  <a:pt x="3072" y="1333"/>
                  <a:pt x="3072" y="1333"/>
                </a:cubicBezTo>
                <a:cubicBezTo>
                  <a:pt x="3072" y="1335"/>
                  <a:pt x="3072" y="1335"/>
                  <a:pt x="3072" y="1335"/>
                </a:cubicBezTo>
                <a:cubicBezTo>
                  <a:pt x="3072" y="1338"/>
                  <a:pt x="3077" y="1344"/>
                  <a:pt x="3079" y="1345"/>
                </a:cubicBezTo>
                <a:cubicBezTo>
                  <a:pt x="3079" y="1341"/>
                  <a:pt x="3078" y="1338"/>
                  <a:pt x="3075" y="1335"/>
                </a:cubicBezTo>
                <a:lnTo>
                  <a:pt x="3075" y="1333"/>
                </a:lnTo>
                <a:close/>
                <a:moveTo>
                  <a:pt x="3151" y="1384"/>
                </a:moveTo>
                <a:cubicBezTo>
                  <a:pt x="3151" y="1379"/>
                  <a:pt x="3149" y="1374"/>
                  <a:pt x="3153" y="1372"/>
                </a:cubicBezTo>
                <a:cubicBezTo>
                  <a:pt x="3153" y="1355"/>
                  <a:pt x="3153" y="1355"/>
                  <a:pt x="3153" y="1355"/>
                </a:cubicBezTo>
                <a:cubicBezTo>
                  <a:pt x="3153" y="1351"/>
                  <a:pt x="3147" y="1349"/>
                  <a:pt x="3145" y="1347"/>
                </a:cubicBezTo>
                <a:cubicBezTo>
                  <a:pt x="3140" y="1343"/>
                  <a:pt x="3135" y="1340"/>
                  <a:pt x="3135" y="1332"/>
                </a:cubicBezTo>
                <a:cubicBezTo>
                  <a:pt x="3131" y="1332"/>
                  <a:pt x="3128" y="1330"/>
                  <a:pt x="3128" y="1325"/>
                </a:cubicBezTo>
                <a:cubicBezTo>
                  <a:pt x="3129" y="1321"/>
                  <a:pt x="3129" y="1321"/>
                  <a:pt x="3129" y="1321"/>
                </a:cubicBezTo>
                <a:cubicBezTo>
                  <a:pt x="3129" y="1319"/>
                  <a:pt x="3127" y="1317"/>
                  <a:pt x="3126" y="1317"/>
                </a:cubicBezTo>
                <a:cubicBezTo>
                  <a:pt x="3123" y="1317"/>
                  <a:pt x="3123" y="1317"/>
                  <a:pt x="3123" y="1317"/>
                </a:cubicBezTo>
                <a:cubicBezTo>
                  <a:pt x="3123" y="1317"/>
                  <a:pt x="3123" y="1316"/>
                  <a:pt x="3123" y="1315"/>
                </a:cubicBezTo>
                <a:cubicBezTo>
                  <a:pt x="3123" y="1309"/>
                  <a:pt x="3116" y="1307"/>
                  <a:pt x="3110" y="1305"/>
                </a:cubicBezTo>
                <a:cubicBezTo>
                  <a:pt x="3099" y="1302"/>
                  <a:pt x="3095" y="1296"/>
                  <a:pt x="3087" y="1289"/>
                </a:cubicBezTo>
                <a:cubicBezTo>
                  <a:pt x="3083" y="1285"/>
                  <a:pt x="3080" y="1280"/>
                  <a:pt x="3074" y="1278"/>
                </a:cubicBezTo>
                <a:cubicBezTo>
                  <a:pt x="3072" y="1277"/>
                  <a:pt x="3070" y="1278"/>
                  <a:pt x="3069" y="1276"/>
                </a:cubicBezTo>
                <a:cubicBezTo>
                  <a:pt x="3066" y="1269"/>
                  <a:pt x="3063" y="1263"/>
                  <a:pt x="3054" y="1260"/>
                </a:cubicBezTo>
                <a:cubicBezTo>
                  <a:pt x="3041" y="1260"/>
                  <a:pt x="3041" y="1260"/>
                  <a:pt x="3041" y="1260"/>
                </a:cubicBezTo>
                <a:cubicBezTo>
                  <a:pt x="3038" y="1259"/>
                  <a:pt x="3037" y="1257"/>
                  <a:pt x="3033" y="1257"/>
                </a:cubicBezTo>
                <a:cubicBezTo>
                  <a:pt x="3030" y="1257"/>
                  <a:pt x="3030" y="1257"/>
                  <a:pt x="3030" y="1257"/>
                </a:cubicBezTo>
                <a:cubicBezTo>
                  <a:pt x="3030" y="1260"/>
                  <a:pt x="3030" y="1260"/>
                  <a:pt x="3030" y="1260"/>
                </a:cubicBezTo>
                <a:cubicBezTo>
                  <a:pt x="3032" y="1264"/>
                  <a:pt x="3038" y="1275"/>
                  <a:pt x="3041" y="1276"/>
                </a:cubicBezTo>
                <a:cubicBezTo>
                  <a:pt x="3045" y="1277"/>
                  <a:pt x="3049" y="1276"/>
                  <a:pt x="3051" y="1280"/>
                </a:cubicBezTo>
                <a:cubicBezTo>
                  <a:pt x="3053" y="1285"/>
                  <a:pt x="3054" y="1287"/>
                  <a:pt x="3057" y="1292"/>
                </a:cubicBezTo>
                <a:cubicBezTo>
                  <a:pt x="3060" y="1298"/>
                  <a:pt x="3069" y="1296"/>
                  <a:pt x="3072" y="1305"/>
                </a:cubicBezTo>
                <a:cubicBezTo>
                  <a:pt x="3073" y="1309"/>
                  <a:pt x="3075" y="1318"/>
                  <a:pt x="3078" y="1319"/>
                </a:cubicBezTo>
                <a:cubicBezTo>
                  <a:pt x="3079" y="1320"/>
                  <a:pt x="3084" y="1321"/>
                  <a:pt x="3084" y="1321"/>
                </a:cubicBezTo>
                <a:cubicBezTo>
                  <a:pt x="3085" y="1323"/>
                  <a:pt x="3084" y="1325"/>
                  <a:pt x="3085" y="1325"/>
                </a:cubicBezTo>
                <a:cubicBezTo>
                  <a:pt x="3086" y="1325"/>
                  <a:pt x="3091" y="1333"/>
                  <a:pt x="3092" y="1335"/>
                </a:cubicBezTo>
                <a:cubicBezTo>
                  <a:pt x="3097" y="1345"/>
                  <a:pt x="3100" y="1352"/>
                  <a:pt x="3108" y="1360"/>
                </a:cubicBezTo>
                <a:cubicBezTo>
                  <a:pt x="3115" y="1367"/>
                  <a:pt x="3123" y="1371"/>
                  <a:pt x="3130" y="1378"/>
                </a:cubicBezTo>
                <a:cubicBezTo>
                  <a:pt x="3131" y="1379"/>
                  <a:pt x="3138" y="1389"/>
                  <a:pt x="3140" y="1389"/>
                </a:cubicBezTo>
                <a:cubicBezTo>
                  <a:pt x="3143" y="1389"/>
                  <a:pt x="3151" y="1388"/>
                  <a:pt x="3151" y="1384"/>
                </a:cubicBezTo>
                <a:close/>
                <a:moveTo>
                  <a:pt x="3059" y="1309"/>
                </a:moveTo>
                <a:cubicBezTo>
                  <a:pt x="3057" y="1309"/>
                  <a:pt x="3057" y="1309"/>
                  <a:pt x="3057" y="1309"/>
                </a:cubicBezTo>
                <a:cubicBezTo>
                  <a:pt x="3058" y="1309"/>
                  <a:pt x="3058" y="1309"/>
                  <a:pt x="3058" y="1309"/>
                </a:cubicBezTo>
                <a:cubicBezTo>
                  <a:pt x="3058" y="1312"/>
                  <a:pt x="3063" y="1318"/>
                  <a:pt x="3065" y="1318"/>
                </a:cubicBezTo>
                <a:cubicBezTo>
                  <a:pt x="3068" y="1318"/>
                  <a:pt x="3062" y="1310"/>
                  <a:pt x="3059" y="1309"/>
                </a:cubicBezTo>
                <a:close/>
                <a:moveTo>
                  <a:pt x="2550" y="1182"/>
                </a:moveTo>
                <a:cubicBezTo>
                  <a:pt x="2554" y="1182"/>
                  <a:pt x="2557" y="1179"/>
                  <a:pt x="2558" y="1178"/>
                </a:cubicBezTo>
                <a:cubicBezTo>
                  <a:pt x="2552" y="1178"/>
                  <a:pt x="2550" y="1178"/>
                  <a:pt x="2546" y="1180"/>
                </a:cubicBezTo>
                <a:cubicBezTo>
                  <a:pt x="2546" y="1182"/>
                  <a:pt x="2549" y="1182"/>
                  <a:pt x="2550" y="1182"/>
                </a:cubicBezTo>
                <a:close/>
                <a:moveTo>
                  <a:pt x="1044" y="1017"/>
                </a:moveTo>
                <a:cubicBezTo>
                  <a:pt x="1042" y="1013"/>
                  <a:pt x="1042" y="1013"/>
                  <a:pt x="1042" y="1013"/>
                </a:cubicBezTo>
                <a:cubicBezTo>
                  <a:pt x="1041" y="1015"/>
                  <a:pt x="1043" y="1017"/>
                  <a:pt x="1044" y="1017"/>
                </a:cubicBezTo>
                <a:close/>
                <a:moveTo>
                  <a:pt x="1678" y="337"/>
                </a:moveTo>
                <a:cubicBezTo>
                  <a:pt x="1669" y="334"/>
                  <a:pt x="1633" y="335"/>
                  <a:pt x="1633" y="323"/>
                </a:cubicBezTo>
                <a:cubicBezTo>
                  <a:pt x="1635" y="323"/>
                  <a:pt x="1642" y="322"/>
                  <a:pt x="1642" y="318"/>
                </a:cubicBezTo>
                <a:cubicBezTo>
                  <a:pt x="1642" y="315"/>
                  <a:pt x="1638" y="313"/>
                  <a:pt x="1638" y="308"/>
                </a:cubicBezTo>
                <a:cubicBezTo>
                  <a:pt x="1640" y="309"/>
                  <a:pt x="1642" y="308"/>
                  <a:pt x="1644" y="308"/>
                </a:cubicBezTo>
                <a:cubicBezTo>
                  <a:pt x="1661" y="308"/>
                  <a:pt x="1657" y="328"/>
                  <a:pt x="1676" y="328"/>
                </a:cubicBezTo>
                <a:cubicBezTo>
                  <a:pt x="1680" y="328"/>
                  <a:pt x="1687" y="328"/>
                  <a:pt x="1687" y="323"/>
                </a:cubicBezTo>
                <a:cubicBezTo>
                  <a:pt x="1687" y="300"/>
                  <a:pt x="1661" y="293"/>
                  <a:pt x="1646" y="279"/>
                </a:cubicBezTo>
                <a:cubicBezTo>
                  <a:pt x="1646" y="272"/>
                  <a:pt x="1646" y="272"/>
                  <a:pt x="1646" y="272"/>
                </a:cubicBezTo>
                <a:cubicBezTo>
                  <a:pt x="1647" y="272"/>
                  <a:pt x="1648" y="273"/>
                  <a:pt x="1651" y="272"/>
                </a:cubicBezTo>
                <a:cubicBezTo>
                  <a:pt x="1654" y="280"/>
                  <a:pt x="1666" y="291"/>
                  <a:pt x="1674" y="291"/>
                </a:cubicBezTo>
                <a:cubicBezTo>
                  <a:pt x="1679" y="291"/>
                  <a:pt x="1680" y="284"/>
                  <a:pt x="1680" y="279"/>
                </a:cubicBezTo>
                <a:cubicBezTo>
                  <a:pt x="1680" y="268"/>
                  <a:pt x="1661" y="272"/>
                  <a:pt x="1657" y="261"/>
                </a:cubicBezTo>
                <a:cubicBezTo>
                  <a:pt x="1664" y="261"/>
                  <a:pt x="1664" y="261"/>
                  <a:pt x="1664" y="261"/>
                </a:cubicBezTo>
                <a:cubicBezTo>
                  <a:pt x="1667" y="266"/>
                  <a:pt x="1671" y="268"/>
                  <a:pt x="1676" y="270"/>
                </a:cubicBezTo>
                <a:cubicBezTo>
                  <a:pt x="1679" y="262"/>
                  <a:pt x="1695" y="267"/>
                  <a:pt x="1698" y="255"/>
                </a:cubicBezTo>
                <a:cubicBezTo>
                  <a:pt x="1696" y="254"/>
                  <a:pt x="1694" y="252"/>
                  <a:pt x="1694" y="249"/>
                </a:cubicBezTo>
                <a:cubicBezTo>
                  <a:pt x="1702" y="248"/>
                  <a:pt x="1710" y="244"/>
                  <a:pt x="1712" y="238"/>
                </a:cubicBezTo>
                <a:cubicBezTo>
                  <a:pt x="1707" y="236"/>
                  <a:pt x="1696" y="237"/>
                  <a:pt x="1696" y="230"/>
                </a:cubicBezTo>
                <a:cubicBezTo>
                  <a:pt x="1696" y="225"/>
                  <a:pt x="1702" y="225"/>
                  <a:pt x="1709" y="225"/>
                </a:cubicBezTo>
                <a:cubicBezTo>
                  <a:pt x="1707" y="222"/>
                  <a:pt x="1709" y="219"/>
                  <a:pt x="1709" y="216"/>
                </a:cubicBezTo>
                <a:cubicBezTo>
                  <a:pt x="1709" y="210"/>
                  <a:pt x="1703" y="207"/>
                  <a:pt x="1703" y="198"/>
                </a:cubicBezTo>
                <a:cubicBezTo>
                  <a:pt x="1697" y="198"/>
                  <a:pt x="1690" y="198"/>
                  <a:pt x="1690" y="191"/>
                </a:cubicBezTo>
                <a:cubicBezTo>
                  <a:pt x="1690" y="188"/>
                  <a:pt x="1694" y="185"/>
                  <a:pt x="1698" y="185"/>
                </a:cubicBezTo>
                <a:cubicBezTo>
                  <a:pt x="1705" y="185"/>
                  <a:pt x="1726" y="189"/>
                  <a:pt x="1726" y="179"/>
                </a:cubicBezTo>
                <a:cubicBezTo>
                  <a:pt x="1726" y="169"/>
                  <a:pt x="1711" y="171"/>
                  <a:pt x="1709" y="165"/>
                </a:cubicBezTo>
                <a:cubicBezTo>
                  <a:pt x="1711" y="165"/>
                  <a:pt x="1714" y="164"/>
                  <a:pt x="1716" y="163"/>
                </a:cubicBezTo>
                <a:cubicBezTo>
                  <a:pt x="1712" y="159"/>
                  <a:pt x="1706" y="155"/>
                  <a:pt x="1700" y="155"/>
                </a:cubicBezTo>
                <a:cubicBezTo>
                  <a:pt x="1696" y="155"/>
                  <a:pt x="1692" y="157"/>
                  <a:pt x="1688" y="155"/>
                </a:cubicBezTo>
                <a:cubicBezTo>
                  <a:pt x="1690" y="151"/>
                  <a:pt x="1690" y="141"/>
                  <a:pt x="1695" y="137"/>
                </a:cubicBezTo>
                <a:cubicBezTo>
                  <a:pt x="1702" y="132"/>
                  <a:pt x="1711" y="129"/>
                  <a:pt x="1711" y="120"/>
                </a:cubicBezTo>
                <a:cubicBezTo>
                  <a:pt x="1711" y="119"/>
                  <a:pt x="1711" y="119"/>
                  <a:pt x="1711" y="114"/>
                </a:cubicBezTo>
                <a:cubicBezTo>
                  <a:pt x="1719" y="112"/>
                  <a:pt x="1729" y="111"/>
                  <a:pt x="1729" y="104"/>
                </a:cubicBezTo>
                <a:cubicBezTo>
                  <a:pt x="1729" y="100"/>
                  <a:pt x="1732" y="105"/>
                  <a:pt x="1729" y="99"/>
                </a:cubicBezTo>
                <a:cubicBezTo>
                  <a:pt x="1736" y="97"/>
                  <a:pt x="1747" y="97"/>
                  <a:pt x="1747" y="86"/>
                </a:cubicBezTo>
                <a:cubicBezTo>
                  <a:pt x="1744" y="88"/>
                  <a:pt x="1744" y="88"/>
                  <a:pt x="1739" y="86"/>
                </a:cubicBezTo>
                <a:cubicBezTo>
                  <a:pt x="1757" y="86"/>
                  <a:pt x="1766" y="74"/>
                  <a:pt x="1779" y="70"/>
                </a:cubicBezTo>
                <a:cubicBezTo>
                  <a:pt x="1782" y="69"/>
                  <a:pt x="1789" y="65"/>
                  <a:pt x="1789" y="60"/>
                </a:cubicBezTo>
                <a:cubicBezTo>
                  <a:pt x="1789" y="55"/>
                  <a:pt x="1770" y="46"/>
                  <a:pt x="1765" y="46"/>
                </a:cubicBezTo>
                <a:cubicBezTo>
                  <a:pt x="1761" y="46"/>
                  <a:pt x="1758" y="47"/>
                  <a:pt x="1757" y="51"/>
                </a:cubicBezTo>
                <a:cubicBezTo>
                  <a:pt x="1737" y="51"/>
                  <a:pt x="1737" y="51"/>
                  <a:pt x="1737" y="51"/>
                </a:cubicBezTo>
                <a:cubicBezTo>
                  <a:pt x="1731" y="55"/>
                  <a:pt x="1730" y="57"/>
                  <a:pt x="1722" y="60"/>
                </a:cubicBezTo>
                <a:cubicBezTo>
                  <a:pt x="1721" y="60"/>
                  <a:pt x="1713" y="58"/>
                  <a:pt x="1713" y="58"/>
                </a:cubicBezTo>
                <a:cubicBezTo>
                  <a:pt x="1713" y="58"/>
                  <a:pt x="1696" y="58"/>
                  <a:pt x="1686" y="58"/>
                </a:cubicBezTo>
                <a:cubicBezTo>
                  <a:pt x="1679" y="63"/>
                  <a:pt x="1659" y="90"/>
                  <a:pt x="1648" y="93"/>
                </a:cubicBezTo>
                <a:cubicBezTo>
                  <a:pt x="1649" y="89"/>
                  <a:pt x="1676" y="61"/>
                  <a:pt x="1676" y="58"/>
                </a:cubicBezTo>
                <a:cubicBezTo>
                  <a:pt x="1676" y="51"/>
                  <a:pt x="1673" y="45"/>
                  <a:pt x="1666" y="45"/>
                </a:cubicBezTo>
                <a:cubicBezTo>
                  <a:pt x="1652" y="45"/>
                  <a:pt x="1628" y="68"/>
                  <a:pt x="1618" y="68"/>
                </a:cubicBezTo>
                <a:cubicBezTo>
                  <a:pt x="1615" y="68"/>
                  <a:pt x="1632" y="51"/>
                  <a:pt x="1633" y="48"/>
                </a:cubicBezTo>
                <a:cubicBezTo>
                  <a:pt x="1626" y="45"/>
                  <a:pt x="1558" y="53"/>
                  <a:pt x="1551" y="48"/>
                </a:cubicBezTo>
                <a:cubicBezTo>
                  <a:pt x="1640" y="43"/>
                  <a:pt x="1640" y="43"/>
                  <a:pt x="1640" y="43"/>
                </a:cubicBezTo>
                <a:cubicBezTo>
                  <a:pt x="1651" y="39"/>
                  <a:pt x="1679" y="41"/>
                  <a:pt x="1681" y="27"/>
                </a:cubicBezTo>
                <a:cubicBezTo>
                  <a:pt x="1670" y="25"/>
                  <a:pt x="1656" y="28"/>
                  <a:pt x="1645" y="23"/>
                </a:cubicBezTo>
                <a:cubicBezTo>
                  <a:pt x="1626" y="15"/>
                  <a:pt x="1608" y="0"/>
                  <a:pt x="1584" y="0"/>
                </a:cubicBezTo>
                <a:cubicBezTo>
                  <a:pt x="1526" y="0"/>
                  <a:pt x="1526" y="0"/>
                  <a:pt x="1526" y="0"/>
                </a:cubicBezTo>
                <a:cubicBezTo>
                  <a:pt x="1505" y="0"/>
                  <a:pt x="1489" y="11"/>
                  <a:pt x="1470" y="11"/>
                </a:cubicBezTo>
                <a:cubicBezTo>
                  <a:pt x="1464" y="11"/>
                  <a:pt x="1460" y="10"/>
                  <a:pt x="1453" y="11"/>
                </a:cubicBezTo>
                <a:cubicBezTo>
                  <a:pt x="1453" y="16"/>
                  <a:pt x="1453" y="16"/>
                  <a:pt x="1453" y="16"/>
                </a:cubicBezTo>
                <a:cubicBezTo>
                  <a:pt x="1445" y="16"/>
                  <a:pt x="1445" y="16"/>
                  <a:pt x="1445" y="16"/>
                </a:cubicBezTo>
                <a:cubicBezTo>
                  <a:pt x="1436" y="13"/>
                  <a:pt x="1430" y="13"/>
                  <a:pt x="1420" y="13"/>
                </a:cubicBezTo>
                <a:cubicBezTo>
                  <a:pt x="1407" y="13"/>
                  <a:pt x="1397" y="16"/>
                  <a:pt x="1386" y="21"/>
                </a:cubicBezTo>
                <a:cubicBezTo>
                  <a:pt x="1388" y="24"/>
                  <a:pt x="1391" y="24"/>
                  <a:pt x="1394" y="27"/>
                </a:cubicBezTo>
                <a:cubicBezTo>
                  <a:pt x="1390" y="28"/>
                  <a:pt x="1378" y="26"/>
                  <a:pt x="1378" y="32"/>
                </a:cubicBezTo>
                <a:cubicBezTo>
                  <a:pt x="1378" y="40"/>
                  <a:pt x="1394" y="45"/>
                  <a:pt x="1401" y="48"/>
                </a:cubicBezTo>
                <a:cubicBezTo>
                  <a:pt x="1382" y="48"/>
                  <a:pt x="1382" y="48"/>
                  <a:pt x="1382" y="48"/>
                </a:cubicBezTo>
                <a:cubicBezTo>
                  <a:pt x="1372" y="43"/>
                  <a:pt x="1363" y="34"/>
                  <a:pt x="1346" y="34"/>
                </a:cubicBezTo>
                <a:cubicBezTo>
                  <a:pt x="1342" y="34"/>
                  <a:pt x="1336" y="34"/>
                  <a:pt x="1336" y="39"/>
                </a:cubicBezTo>
                <a:cubicBezTo>
                  <a:pt x="1336" y="43"/>
                  <a:pt x="1338" y="45"/>
                  <a:pt x="1339" y="48"/>
                </a:cubicBezTo>
                <a:cubicBezTo>
                  <a:pt x="1339" y="48"/>
                  <a:pt x="1335" y="48"/>
                  <a:pt x="1333" y="48"/>
                </a:cubicBezTo>
                <a:cubicBezTo>
                  <a:pt x="1325" y="45"/>
                  <a:pt x="1318" y="46"/>
                  <a:pt x="1314" y="38"/>
                </a:cubicBezTo>
                <a:cubicBezTo>
                  <a:pt x="1309" y="42"/>
                  <a:pt x="1309" y="42"/>
                  <a:pt x="1309" y="42"/>
                </a:cubicBezTo>
                <a:cubicBezTo>
                  <a:pt x="1309" y="45"/>
                  <a:pt x="1312" y="47"/>
                  <a:pt x="1312" y="50"/>
                </a:cubicBezTo>
                <a:cubicBezTo>
                  <a:pt x="1304" y="50"/>
                  <a:pt x="1302" y="38"/>
                  <a:pt x="1294" y="38"/>
                </a:cubicBezTo>
                <a:cubicBezTo>
                  <a:pt x="1284" y="38"/>
                  <a:pt x="1275" y="45"/>
                  <a:pt x="1264" y="47"/>
                </a:cubicBezTo>
                <a:cubicBezTo>
                  <a:pt x="1249" y="47"/>
                  <a:pt x="1243" y="51"/>
                  <a:pt x="1226" y="53"/>
                </a:cubicBezTo>
                <a:cubicBezTo>
                  <a:pt x="1213" y="55"/>
                  <a:pt x="1224" y="74"/>
                  <a:pt x="1210" y="74"/>
                </a:cubicBezTo>
                <a:cubicBezTo>
                  <a:pt x="1206" y="74"/>
                  <a:pt x="1203" y="73"/>
                  <a:pt x="1200" y="70"/>
                </a:cubicBezTo>
                <a:cubicBezTo>
                  <a:pt x="1191" y="79"/>
                  <a:pt x="1173" y="88"/>
                  <a:pt x="1159" y="93"/>
                </a:cubicBezTo>
                <a:cubicBezTo>
                  <a:pt x="1157" y="93"/>
                  <a:pt x="1151" y="95"/>
                  <a:pt x="1151" y="99"/>
                </a:cubicBezTo>
                <a:cubicBezTo>
                  <a:pt x="1151" y="107"/>
                  <a:pt x="1174" y="106"/>
                  <a:pt x="1182" y="107"/>
                </a:cubicBezTo>
                <a:cubicBezTo>
                  <a:pt x="1182" y="117"/>
                  <a:pt x="1177" y="124"/>
                  <a:pt x="1171" y="128"/>
                </a:cubicBezTo>
                <a:cubicBezTo>
                  <a:pt x="1162" y="134"/>
                  <a:pt x="1147" y="128"/>
                  <a:pt x="1136" y="131"/>
                </a:cubicBezTo>
                <a:cubicBezTo>
                  <a:pt x="1129" y="134"/>
                  <a:pt x="1124" y="138"/>
                  <a:pt x="1117" y="141"/>
                </a:cubicBezTo>
                <a:cubicBezTo>
                  <a:pt x="1108" y="143"/>
                  <a:pt x="1094" y="139"/>
                  <a:pt x="1094" y="152"/>
                </a:cubicBezTo>
                <a:cubicBezTo>
                  <a:pt x="1094" y="158"/>
                  <a:pt x="1133" y="169"/>
                  <a:pt x="1134" y="169"/>
                </a:cubicBezTo>
                <a:cubicBezTo>
                  <a:pt x="1149" y="169"/>
                  <a:pt x="1149" y="169"/>
                  <a:pt x="1149" y="169"/>
                </a:cubicBezTo>
                <a:cubicBezTo>
                  <a:pt x="1151" y="169"/>
                  <a:pt x="1152" y="167"/>
                  <a:pt x="1153" y="165"/>
                </a:cubicBezTo>
                <a:cubicBezTo>
                  <a:pt x="1169" y="165"/>
                  <a:pt x="1169" y="165"/>
                  <a:pt x="1169" y="165"/>
                </a:cubicBezTo>
                <a:cubicBezTo>
                  <a:pt x="1168" y="169"/>
                  <a:pt x="1168" y="171"/>
                  <a:pt x="1164" y="174"/>
                </a:cubicBezTo>
                <a:cubicBezTo>
                  <a:pt x="1140" y="174"/>
                  <a:pt x="1140" y="174"/>
                  <a:pt x="1140" y="174"/>
                </a:cubicBezTo>
                <a:cubicBezTo>
                  <a:pt x="1138" y="177"/>
                  <a:pt x="1137" y="177"/>
                  <a:pt x="1133" y="177"/>
                </a:cubicBezTo>
                <a:cubicBezTo>
                  <a:pt x="1123" y="177"/>
                  <a:pt x="1123" y="177"/>
                  <a:pt x="1123" y="177"/>
                </a:cubicBezTo>
                <a:cubicBezTo>
                  <a:pt x="1120" y="177"/>
                  <a:pt x="1112" y="180"/>
                  <a:pt x="1111" y="185"/>
                </a:cubicBezTo>
                <a:cubicBezTo>
                  <a:pt x="1119" y="188"/>
                  <a:pt x="1116" y="185"/>
                  <a:pt x="1125" y="185"/>
                </a:cubicBezTo>
                <a:cubicBezTo>
                  <a:pt x="1130" y="185"/>
                  <a:pt x="1135" y="190"/>
                  <a:pt x="1141" y="192"/>
                </a:cubicBezTo>
                <a:cubicBezTo>
                  <a:pt x="1140" y="196"/>
                  <a:pt x="1137" y="196"/>
                  <a:pt x="1133" y="199"/>
                </a:cubicBezTo>
                <a:cubicBezTo>
                  <a:pt x="1138" y="205"/>
                  <a:pt x="1151" y="208"/>
                  <a:pt x="1159" y="208"/>
                </a:cubicBezTo>
                <a:cubicBezTo>
                  <a:pt x="1163" y="208"/>
                  <a:pt x="1162" y="210"/>
                  <a:pt x="1165" y="207"/>
                </a:cubicBezTo>
                <a:cubicBezTo>
                  <a:pt x="1164" y="207"/>
                  <a:pt x="1162" y="205"/>
                  <a:pt x="1161" y="204"/>
                </a:cubicBezTo>
                <a:cubicBezTo>
                  <a:pt x="1163" y="203"/>
                  <a:pt x="1164" y="202"/>
                  <a:pt x="1169" y="202"/>
                </a:cubicBezTo>
                <a:cubicBezTo>
                  <a:pt x="1174" y="202"/>
                  <a:pt x="1177" y="206"/>
                  <a:pt x="1181" y="206"/>
                </a:cubicBezTo>
                <a:cubicBezTo>
                  <a:pt x="1186" y="206"/>
                  <a:pt x="1189" y="200"/>
                  <a:pt x="1194" y="200"/>
                </a:cubicBezTo>
                <a:cubicBezTo>
                  <a:pt x="1206" y="200"/>
                  <a:pt x="1206" y="200"/>
                  <a:pt x="1206" y="200"/>
                </a:cubicBezTo>
                <a:cubicBezTo>
                  <a:pt x="1252" y="200"/>
                  <a:pt x="1280" y="236"/>
                  <a:pt x="1291" y="270"/>
                </a:cubicBezTo>
                <a:cubicBezTo>
                  <a:pt x="1291" y="276"/>
                  <a:pt x="1291" y="276"/>
                  <a:pt x="1291" y="276"/>
                </a:cubicBezTo>
                <a:cubicBezTo>
                  <a:pt x="1295" y="277"/>
                  <a:pt x="1301" y="277"/>
                  <a:pt x="1301" y="283"/>
                </a:cubicBezTo>
                <a:cubicBezTo>
                  <a:pt x="1301" y="293"/>
                  <a:pt x="1292" y="292"/>
                  <a:pt x="1292" y="301"/>
                </a:cubicBezTo>
                <a:cubicBezTo>
                  <a:pt x="1292" y="307"/>
                  <a:pt x="1296" y="308"/>
                  <a:pt x="1303" y="308"/>
                </a:cubicBezTo>
                <a:cubicBezTo>
                  <a:pt x="1309" y="308"/>
                  <a:pt x="1310" y="301"/>
                  <a:pt x="1314" y="301"/>
                </a:cubicBezTo>
                <a:cubicBezTo>
                  <a:pt x="1327" y="301"/>
                  <a:pt x="1331" y="320"/>
                  <a:pt x="1343" y="324"/>
                </a:cubicBezTo>
                <a:cubicBezTo>
                  <a:pt x="1343" y="326"/>
                  <a:pt x="1343" y="330"/>
                  <a:pt x="1339" y="330"/>
                </a:cubicBezTo>
                <a:cubicBezTo>
                  <a:pt x="1329" y="330"/>
                  <a:pt x="1323" y="324"/>
                  <a:pt x="1315" y="324"/>
                </a:cubicBezTo>
                <a:cubicBezTo>
                  <a:pt x="1311" y="324"/>
                  <a:pt x="1312" y="322"/>
                  <a:pt x="1307" y="324"/>
                </a:cubicBezTo>
                <a:cubicBezTo>
                  <a:pt x="1309" y="335"/>
                  <a:pt x="1339" y="337"/>
                  <a:pt x="1351" y="341"/>
                </a:cubicBezTo>
                <a:cubicBezTo>
                  <a:pt x="1348" y="353"/>
                  <a:pt x="1342" y="357"/>
                  <a:pt x="1339" y="369"/>
                </a:cubicBezTo>
                <a:cubicBezTo>
                  <a:pt x="1333" y="367"/>
                  <a:pt x="1333" y="367"/>
                  <a:pt x="1328" y="370"/>
                </a:cubicBezTo>
                <a:cubicBezTo>
                  <a:pt x="1328" y="371"/>
                  <a:pt x="1328" y="371"/>
                  <a:pt x="1328" y="371"/>
                </a:cubicBezTo>
                <a:cubicBezTo>
                  <a:pt x="1320" y="377"/>
                  <a:pt x="1317" y="385"/>
                  <a:pt x="1312" y="393"/>
                </a:cubicBezTo>
                <a:cubicBezTo>
                  <a:pt x="1312" y="402"/>
                  <a:pt x="1312" y="402"/>
                  <a:pt x="1312" y="402"/>
                </a:cubicBezTo>
                <a:cubicBezTo>
                  <a:pt x="1314" y="400"/>
                  <a:pt x="1317" y="401"/>
                  <a:pt x="1320" y="402"/>
                </a:cubicBezTo>
                <a:cubicBezTo>
                  <a:pt x="1318" y="406"/>
                  <a:pt x="1316" y="408"/>
                  <a:pt x="1316" y="412"/>
                </a:cubicBezTo>
                <a:cubicBezTo>
                  <a:pt x="1316" y="423"/>
                  <a:pt x="1327" y="428"/>
                  <a:pt x="1329" y="435"/>
                </a:cubicBezTo>
                <a:cubicBezTo>
                  <a:pt x="1330" y="440"/>
                  <a:pt x="1331" y="447"/>
                  <a:pt x="1333" y="449"/>
                </a:cubicBezTo>
                <a:cubicBezTo>
                  <a:pt x="1340" y="452"/>
                  <a:pt x="1342" y="442"/>
                  <a:pt x="1348" y="450"/>
                </a:cubicBezTo>
                <a:cubicBezTo>
                  <a:pt x="1345" y="453"/>
                  <a:pt x="1342" y="452"/>
                  <a:pt x="1342" y="458"/>
                </a:cubicBezTo>
                <a:cubicBezTo>
                  <a:pt x="1342" y="470"/>
                  <a:pt x="1357" y="488"/>
                  <a:pt x="1365" y="494"/>
                </a:cubicBezTo>
                <a:cubicBezTo>
                  <a:pt x="1367" y="495"/>
                  <a:pt x="1366" y="501"/>
                  <a:pt x="1368" y="502"/>
                </a:cubicBezTo>
                <a:cubicBezTo>
                  <a:pt x="1375" y="507"/>
                  <a:pt x="1379" y="504"/>
                  <a:pt x="1382" y="514"/>
                </a:cubicBezTo>
                <a:cubicBezTo>
                  <a:pt x="1387" y="513"/>
                  <a:pt x="1393" y="508"/>
                  <a:pt x="1399" y="508"/>
                </a:cubicBezTo>
                <a:cubicBezTo>
                  <a:pt x="1409" y="508"/>
                  <a:pt x="1408" y="527"/>
                  <a:pt x="1418" y="527"/>
                </a:cubicBezTo>
                <a:cubicBezTo>
                  <a:pt x="1421" y="527"/>
                  <a:pt x="1421" y="524"/>
                  <a:pt x="1426" y="524"/>
                </a:cubicBezTo>
                <a:cubicBezTo>
                  <a:pt x="1427" y="526"/>
                  <a:pt x="1428" y="528"/>
                  <a:pt x="1431" y="528"/>
                </a:cubicBezTo>
                <a:cubicBezTo>
                  <a:pt x="1442" y="528"/>
                  <a:pt x="1437" y="507"/>
                  <a:pt x="1447" y="502"/>
                </a:cubicBezTo>
                <a:cubicBezTo>
                  <a:pt x="1446" y="498"/>
                  <a:pt x="1447" y="487"/>
                  <a:pt x="1447" y="480"/>
                </a:cubicBezTo>
                <a:cubicBezTo>
                  <a:pt x="1447" y="468"/>
                  <a:pt x="1466" y="473"/>
                  <a:pt x="1466" y="459"/>
                </a:cubicBezTo>
                <a:cubicBezTo>
                  <a:pt x="1466" y="455"/>
                  <a:pt x="1461" y="452"/>
                  <a:pt x="1461" y="450"/>
                </a:cubicBezTo>
                <a:cubicBezTo>
                  <a:pt x="1461" y="448"/>
                  <a:pt x="1462" y="446"/>
                  <a:pt x="1464" y="445"/>
                </a:cubicBezTo>
                <a:cubicBezTo>
                  <a:pt x="1464" y="444"/>
                  <a:pt x="1463" y="442"/>
                  <a:pt x="1463" y="441"/>
                </a:cubicBezTo>
                <a:cubicBezTo>
                  <a:pt x="1463" y="427"/>
                  <a:pt x="1485" y="431"/>
                  <a:pt x="1493" y="422"/>
                </a:cubicBezTo>
                <a:cubicBezTo>
                  <a:pt x="1497" y="419"/>
                  <a:pt x="1495" y="415"/>
                  <a:pt x="1501" y="412"/>
                </a:cubicBezTo>
                <a:cubicBezTo>
                  <a:pt x="1501" y="420"/>
                  <a:pt x="1501" y="420"/>
                  <a:pt x="1501" y="420"/>
                </a:cubicBezTo>
                <a:cubicBezTo>
                  <a:pt x="1507" y="420"/>
                  <a:pt x="1507" y="420"/>
                  <a:pt x="1507" y="420"/>
                </a:cubicBezTo>
                <a:cubicBezTo>
                  <a:pt x="1516" y="414"/>
                  <a:pt x="1530" y="416"/>
                  <a:pt x="1538" y="408"/>
                </a:cubicBezTo>
                <a:cubicBezTo>
                  <a:pt x="1544" y="402"/>
                  <a:pt x="1544" y="394"/>
                  <a:pt x="1552" y="388"/>
                </a:cubicBezTo>
                <a:cubicBezTo>
                  <a:pt x="1562" y="381"/>
                  <a:pt x="1562" y="381"/>
                  <a:pt x="1562" y="381"/>
                </a:cubicBezTo>
                <a:cubicBezTo>
                  <a:pt x="1562" y="377"/>
                  <a:pt x="1566" y="376"/>
                  <a:pt x="1570" y="374"/>
                </a:cubicBezTo>
                <a:cubicBezTo>
                  <a:pt x="1589" y="374"/>
                  <a:pt x="1589" y="374"/>
                  <a:pt x="1589" y="374"/>
                </a:cubicBezTo>
                <a:cubicBezTo>
                  <a:pt x="1605" y="367"/>
                  <a:pt x="1616" y="369"/>
                  <a:pt x="1631" y="364"/>
                </a:cubicBezTo>
                <a:cubicBezTo>
                  <a:pt x="1643" y="360"/>
                  <a:pt x="1647" y="349"/>
                  <a:pt x="1660" y="344"/>
                </a:cubicBezTo>
                <a:cubicBezTo>
                  <a:pt x="1668" y="342"/>
                  <a:pt x="1672" y="341"/>
                  <a:pt x="1678" y="337"/>
                </a:cubicBezTo>
                <a:close/>
                <a:moveTo>
                  <a:pt x="1078" y="1110"/>
                </a:moveTo>
                <a:cubicBezTo>
                  <a:pt x="1078" y="1113"/>
                  <a:pt x="1080" y="1116"/>
                  <a:pt x="1082" y="1117"/>
                </a:cubicBezTo>
                <a:cubicBezTo>
                  <a:pt x="1082" y="1116"/>
                  <a:pt x="1083" y="1115"/>
                  <a:pt x="1083" y="1113"/>
                </a:cubicBezTo>
                <a:cubicBezTo>
                  <a:pt x="1085" y="1115"/>
                  <a:pt x="1085" y="1113"/>
                  <a:pt x="1088" y="1113"/>
                </a:cubicBezTo>
                <a:cubicBezTo>
                  <a:pt x="1093" y="1113"/>
                  <a:pt x="1102" y="1112"/>
                  <a:pt x="1106" y="1115"/>
                </a:cubicBezTo>
                <a:cubicBezTo>
                  <a:pt x="1108" y="1116"/>
                  <a:pt x="1107" y="1120"/>
                  <a:pt x="1111" y="1120"/>
                </a:cubicBezTo>
                <a:cubicBezTo>
                  <a:pt x="1115" y="1120"/>
                  <a:pt x="1115" y="1113"/>
                  <a:pt x="1120" y="1113"/>
                </a:cubicBezTo>
                <a:cubicBezTo>
                  <a:pt x="1122" y="1113"/>
                  <a:pt x="1122" y="1115"/>
                  <a:pt x="1124" y="1115"/>
                </a:cubicBezTo>
                <a:cubicBezTo>
                  <a:pt x="1127" y="1115"/>
                  <a:pt x="1129" y="1113"/>
                  <a:pt x="1131" y="1111"/>
                </a:cubicBezTo>
                <a:cubicBezTo>
                  <a:pt x="1146" y="1111"/>
                  <a:pt x="1146" y="1111"/>
                  <a:pt x="1146" y="1111"/>
                </a:cubicBezTo>
                <a:cubicBezTo>
                  <a:pt x="1144" y="1107"/>
                  <a:pt x="1140" y="1106"/>
                  <a:pt x="1136" y="1103"/>
                </a:cubicBezTo>
                <a:cubicBezTo>
                  <a:pt x="1138" y="1104"/>
                  <a:pt x="1138" y="1104"/>
                  <a:pt x="1138" y="1104"/>
                </a:cubicBezTo>
                <a:cubicBezTo>
                  <a:pt x="1130" y="1100"/>
                  <a:pt x="1128" y="1094"/>
                  <a:pt x="1115" y="1094"/>
                </a:cubicBezTo>
                <a:cubicBezTo>
                  <a:pt x="1110" y="1094"/>
                  <a:pt x="1108" y="1095"/>
                  <a:pt x="1103" y="1095"/>
                </a:cubicBezTo>
                <a:cubicBezTo>
                  <a:pt x="1099" y="1095"/>
                  <a:pt x="1097" y="1092"/>
                  <a:pt x="1093" y="1092"/>
                </a:cubicBezTo>
                <a:cubicBezTo>
                  <a:pt x="1092" y="1092"/>
                  <a:pt x="1090" y="1094"/>
                  <a:pt x="1090" y="1095"/>
                </a:cubicBezTo>
                <a:cubicBezTo>
                  <a:pt x="1090" y="1098"/>
                  <a:pt x="1093" y="1100"/>
                  <a:pt x="1095" y="1100"/>
                </a:cubicBezTo>
                <a:cubicBezTo>
                  <a:pt x="1095" y="1103"/>
                  <a:pt x="1095" y="1106"/>
                  <a:pt x="1098" y="1108"/>
                </a:cubicBezTo>
                <a:cubicBezTo>
                  <a:pt x="1093" y="1111"/>
                  <a:pt x="1089" y="1109"/>
                  <a:pt x="1080" y="1109"/>
                </a:cubicBezTo>
                <a:cubicBezTo>
                  <a:pt x="1079" y="1109"/>
                  <a:pt x="1078" y="1110"/>
                  <a:pt x="1078" y="1110"/>
                </a:cubicBezTo>
                <a:close/>
                <a:moveTo>
                  <a:pt x="1091" y="1078"/>
                </a:moveTo>
                <a:cubicBezTo>
                  <a:pt x="1091" y="1074"/>
                  <a:pt x="1091" y="1074"/>
                  <a:pt x="1091" y="1074"/>
                </a:cubicBezTo>
                <a:cubicBezTo>
                  <a:pt x="1089" y="1077"/>
                  <a:pt x="1086" y="1079"/>
                  <a:pt x="1083" y="1078"/>
                </a:cubicBezTo>
                <a:cubicBezTo>
                  <a:pt x="1083" y="1080"/>
                  <a:pt x="1083" y="1080"/>
                  <a:pt x="1083" y="1080"/>
                </a:cubicBezTo>
                <a:cubicBezTo>
                  <a:pt x="1083" y="1081"/>
                  <a:pt x="1084" y="1080"/>
                  <a:pt x="1084" y="1080"/>
                </a:cubicBezTo>
                <a:cubicBezTo>
                  <a:pt x="1086" y="1080"/>
                  <a:pt x="1089" y="1079"/>
                  <a:pt x="1091" y="1078"/>
                </a:cubicBezTo>
                <a:close/>
                <a:moveTo>
                  <a:pt x="1161" y="1112"/>
                </a:moveTo>
                <a:cubicBezTo>
                  <a:pt x="1161" y="1116"/>
                  <a:pt x="1166" y="1116"/>
                  <a:pt x="1171" y="1116"/>
                </a:cubicBezTo>
                <a:cubicBezTo>
                  <a:pt x="1174" y="1116"/>
                  <a:pt x="1176" y="1116"/>
                  <a:pt x="1178" y="1114"/>
                </a:cubicBezTo>
                <a:cubicBezTo>
                  <a:pt x="1176" y="1111"/>
                  <a:pt x="1167" y="1109"/>
                  <a:pt x="1166" y="1109"/>
                </a:cubicBezTo>
                <a:cubicBezTo>
                  <a:pt x="1164" y="1109"/>
                  <a:pt x="1161" y="1110"/>
                  <a:pt x="1161" y="1112"/>
                </a:cubicBezTo>
                <a:close/>
                <a:moveTo>
                  <a:pt x="1220" y="704"/>
                </a:moveTo>
                <a:cubicBezTo>
                  <a:pt x="1212" y="699"/>
                  <a:pt x="1204" y="692"/>
                  <a:pt x="1191" y="695"/>
                </a:cubicBezTo>
                <a:cubicBezTo>
                  <a:pt x="1196" y="698"/>
                  <a:pt x="1208" y="707"/>
                  <a:pt x="1215" y="707"/>
                </a:cubicBezTo>
                <a:cubicBezTo>
                  <a:pt x="1218" y="707"/>
                  <a:pt x="1219" y="706"/>
                  <a:pt x="1220" y="704"/>
                </a:cubicBezTo>
                <a:close/>
                <a:moveTo>
                  <a:pt x="1195" y="738"/>
                </a:moveTo>
                <a:cubicBezTo>
                  <a:pt x="1194" y="739"/>
                  <a:pt x="1194" y="740"/>
                  <a:pt x="1194" y="741"/>
                </a:cubicBezTo>
                <a:cubicBezTo>
                  <a:pt x="1194" y="744"/>
                  <a:pt x="1209" y="752"/>
                  <a:pt x="1211" y="752"/>
                </a:cubicBezTo>
                <a:cubicBezTo>
                  <a:pt x="1212" y="752"/>
                  <a:pt x="1216" y="750"/>
                  <a:pt x="1216" y="747"/>
                </a:cubicBezTo>
                <a:cubicBezTo>
                  <a:pt x="1216" y="745"/>
                  <a:pt x="1216" y="745"/>
                  <a:pt x="1216" y="745"/>
                </a:cubicBezTo>
                <a:cubicBezTo>
                  <a:pt x="1204" y="745"/>
                  <a:pt x="1204" y="745"/>
                  <a:pt x="1204" y="745"/>
                </a:cubicBezTo>
                <a:cubicBezTo>
                  <a:pt x="1200" y="744"/>
                  <a:pt x="1197" y="742"/>
                  <a:pt x="1195" y="738"/>
                </a:cubicBezTo>
                <a:close/>
                <a:moveTo>
                  <a:pt x="1077" y="1090"/>
                </a:moveTo>
                <a:cubicBezTo>
                  <a:pt x="1074" y="1089"/>
                  <a:pt x="1072" y="1083"/>
                  <a:pt x="1067" y="1082"/>
                </a:cubicBezTo>
                <a:cubicBezTo>
                  <a:pt x="1061" y="1082"/>
                  <a:pt x="1061" y="1082"/>
                  <a:pt x="1061" y="1082"/>
                </a:cubicBezTo>
                <a:cubicBezTo>
                  <a:pt x="1061" y="1081"/>
                  <a:pt x="1061" y="1080"/>
                  <a:pt x="1061" y="1079"/>
                </a:cubicBezTo>
                <a:cubicBezTo>
                  <a:pt x="1052" y="1079"/>
                  <a:pt x="1042" y="1075"/>
                  <a:pt x="1036" y="1069"/>
                </a:cubicBezTo>
                <a:cubicBezTo>
                  <a:pt x="1035" y="1068"/>
                  <a:pt x="1032" y="1064"/>
                  <a:pt x="1029" y="1064"/>
                </a:cubicBezTo>
                <a:cubicBezTo>
                  <a:pt x="1016" y="1064"/>
                  <a:pt x="1007" y="1054"/>
                  <a:pt x="990" y="1054"/>
                </a:cubicBezTo>
                <a:cubicBezTo>
                  <a:pt x="971" y="1054"/>
                  <a:pt x="963" y="1061"/>
                  <a:pt x="956" y="1072"/>
                </a:cubicBezTo>
                <a:cubicBezTo>
                  <a:pt x="960" y="1072"/>
                  <a:pt x="960" y="1072"/>
                  <a:pt x="960" y="1072"/>
                </a:cubicBezTo>
                <a:cubicBezTo>
                  <a:pt x="964" y="1068"/>
                  <a:pt x="975" y="1062"/>
                  <a:pt x="983" y="1062"/>
                </a:cubicBezTo>
                <a:cubicBezTo>
                  <a:pt x="985" y="1062"/>
                  <a:pt x="987" y="1062"/>
                  <a:pt x="988" y="1063"/>
                </a:cubicBezTo>
                <a:cubicBezTo>
                  <a:pt x="987" y="1064"/>
                  <a:pt x="987" y="1066"/>
                  <a:pt x="989" y="1068"/>
                </a:cubicBezTo>
                <a:cubicBezTo>
                  <a:pt x="1001" y="1068"/>
                  <a:pt x="1001" y="1068"/>
                  <a:pt x="1001" y="1068"/>
                </a:cubicBezTo>
                <a:cubicBezTo>
                  <a:pt x="1007" y="1068"/>
                  <a:pt x="1009" y="1074"/>
                  <a:pt x="1015" y="1074"/>
                </a:cubicBezTo>
                <a:cubicBezTo>
                  <a:pt x="1018" y="1074"/>
                  <a:pt x="1020" y="1073"/>
                  <a:pt x="1024" y="1074"/>
                </a:cubicBezTo>
                <a:cubicBezTo>
                  <a:pt x="1025" y="1075"/>
                  <a:pt x="1025" y="1078"/>
                  <a:pt x="1028" y="1078"/>
                </a:cubicBezTo>
                <a:cubicBezTo>
                  <a:pt x="1029" y="1084"/>
                  <a:pt x="1036" y="1083"/>
                  <a:pt x="1042" y="1086"/>
                </a:cubicBezTo>
                <a:cubicBezTo>
                  <a:pt x="1041" y="1088"/>
                  <a:pt x="1040" y="1090"/>
                  <a:pt x="1038" y="1090"/>
                </a:cubicBezTo>
                <a:cubicBezTo>
                  <a:pt x="1038" y="1092"/>
                  <a:pt x="1038" y="1092"/>
                  <a:pt x="1038" y="1092"/>
                </a:cubicBezTo>
                <a:cubicBezTo>
                  <a:pt x="1046" y="1092"/>
                  <a:pt x="1052" y="1095"/>
                  <a:pt x="1061" y="1095"/>
                </a:cubicBezTo>
                <a:cubicBezTo>
                  <a:pt x="1066" y="1095"/>
                  <a:pt x="1074" y="1095"/>
                  <a:pt x="1077" y="1090"/>
                </a:cubicBezTo>
                <a:close/>
                <a:moveTo>
                  <a:pt x="977" y="1069"/>
                </a:moveTo>
                <a:cubicBezTo>
                  <a:pt x="977" y="1072"/>
                  <a:pt x="977" y="1072"/>
                  <a:pt x="977" y="1072"/>
                </a:cubicBezTo>
                <a:cubicBezTo>
                  <a:pt x="975" y="1072"/>
                  <a:pt x="973" y="1073"/>
                  <a:pt x="973" y="1076"/>
                </a:cubicBezTo>
                <a:cubicBezTo>
                  <a:pt x="973" y="1077"/>
                  <a:pt x="978" y="1076"/>
                  <a:pt x="979" y="1076"/>
                </a:cubicBezTo>
                <a:cubicBezTo>
                  <a:pt x="979" y="1074"/>
                  <a:pt x="979" y="1072"/>
                  <a:pt x="979" y="1070"/>
                </a:cubicBezTo>
                <a:cubicBezTo>
                  <a:pt x="977" y="1069"/>
                  <a:pt x="977" y="1069"/>
                  <a:pt x="977" y="1069"/>
                </a:cubicBezTo>
                <a:close/>
                <a:moveTo>
                  <a:pt x="1029" y="1008"/>
                </a:moveTo>
                <a:cubicBezTo>
                  <a:pt x="1027" y="1008"/>
                  <a:pt x="1024" y="1010"/>
                  <a:pt x="1024" y="1012"/>
                </a:cubicBezTo>
                <a:cubicBezTo>
                  <a:pt x="1026" y="1012"/>
                  <a:pt x="1030" y="1012"/>
                  <a:pt x="1034" y="1012"/>
                </a:cubicBezTo>
                <a:cubicBezTo>
                  <a:pt x="1033" y="1010"/>
                  <a:pt x="1032" y="1008"/>
                  <a:pt x="1029" y="1008"/>
                </a:cubicBezTo>
                <a:close/>
                <a:moveTo>
                  <a:pt x="1030" y="1032"/>
                </a:moveTo>
                <a:cubicBezTo>
                  <a:pt x="1030" y="1035"/>
                  <a:pt x="1030" y="1039"/>
                  <a:pt x="1034" y="1039"/>
                </a:cubicBezTo>
                <a:cubicBezTo>
                  <a:pt x="1035" y="1039"/>
                  <a:pt x="1036" y="1038"/>
                  <a:pt x="1036" y="1037"/>
                </a:cubicBezTo>
                <a:cubicBezTo>
                  <a:pt x="1036" y="1034"/>
                  <a:pt x="1035" y="1032"/>
                  <a:pt x="1031" y="1032"/>
                </a:cubicBezTo>
                <a:cubicBezTo>
                  <a:pt x="1031" y="1032"/>
                  <a:pt x="1030" y="1031"/>
                  <a:pt x="1030" y="1032"/>
                </a:cubicBezTo>
                <a:close/>
                <a:moveTo>
                  <a:pt x="1033" y="1113"/>
                </a:moveTo>
                <a:cubicBezTo>
                  <a:pt x="1033" y="1116"/>
                  <a:pt x="1037" y="1119"/>
                  <a:pt x="1040" y="1119"/>
                </a:cubicBezTo>
                <a:cubicBezTo>
                  <a:pt x="1045" y="1119"/>
                  <a:pt x="1048" y="1117"/>
                  <a:pt x="1053" y="1116"/>
                </a:cubicBezTo>
                <a:cubicBezTo>
                  <a:pt x="1053" y="1115"/>
                  <a:pt x="1052" y="1113"/>
                  <a:pt x="1050" y="1113"/>
                </a:cubicBezTo>
                <a:cubicBezTo>
                  <a:pt x="1050" y="1113"/>
                  <a:pt x="1050" y="1113"/>
                  <a:pt x="1050" y="1113"/>
                </a:cubicBezTo>
                <a:cubicBezTo>
                  <a:pt x="1048" y="1113"/>
                  <a:pt x="1042" y="1110"/>
                  <a:pt x="1037" y="1110"/>
                </a:cubicBezTo>
                <a:cubicBezTo>
                  <a:pt x="1036" y="1110"/>
                  <a:pt x="1033" y="1111"/>
                  <a:pt x="1033" y="1113"/>
                </a:cubicBezTo>
                <a:close/>
                <a:moveTo>
                  <a:pt x="3154" y="1347"/>
                </a:moveTo>
                <a:cubicBezTo>
                  <a:pt x="3154" y="1349"/>
                  <a:pt x="3156" y="1353"/>
                  <a:pt x="3157" y="1353"/>
                </a:cubicBezTo>
                <a:cubicBezTo>
                  <a:pt x="3158" y="1353"/>
                  <a:pt x="3159" y="1356"/>
                  <a:pt x="3162" y="1356"/>
                </a:cubicBezTo>
                <a:cubicBezTo>
                  <a:pt x="3165" y="1356"/>
                  <a:pt x="3165" y="1356"/>
                  <a:pt x="3165" y="1356"/>
                </a:cubicBezTo>
                <a:cubicBezTo>
                  <a:pt x="3164" y="1354"/>
                  <a:pt x="3164" y="1353"/>
                  <a:pt x="3164" y="1351"/>
                </a:cubicBezTo>
                <a:cubicBezTo>
                  <a:pt x="3159" y="1351"/>
                  <a:pt x="3156" y="1344"/>
                  <a:pt x="3154" y="1338"/>
                </a:cubicBezTo>
                <a:cubicBezTo>
                  <a:pt x="3151" y="1338"/>
                  <a:pt x="3146" y="1341"/>
                  <a:pt x="3146" y="1343"/>
                </a:cubicBezTo>
                <a:cubicBezTo>
                  <a:pt x="3146" y="1346"/>
                  <a:pt x="3152" y="1344"/>
                  <a:pt x="3154" y="1347"/>
                </a:cubicBezTo>
                <a:close/>
                <a:moveTo>
                  <a:pt x="3362" y="1186"/>
                </a:moveTo>
                <a:cubicBezTo>
                  <a:pt x="3362" y="1181"/>
                  <a:pt x="3357" y="1180"/>
                  <a:pt x="3356" y="1177"/>
                </a:cubicBezTo>
                <a:cubicBezTo>
                  <a:pt x="3353" y="1177"/>
                  <a:pt x="3353" y="1177"/>
                  <a:pt x="3353" y="1177"/>
                </a:cubicBezTo>
                <a:cubicBezTo>
                  <a:pt x="3353" y="1178"/>
                  <a:pt x="3353" y="1180"/>
                  <a:pt x="3353" y="1182"/>
                </a:cubicBezTo>
                <a:cubicBezTo>
                  <a:pt x="3355" y="1182"/>
                  <a:pt x="3356" y="1182"/>
                  <a:pt x="3358" y="1182"/>
                </a:cubicBezTo>
                <a:cubicBezTo>
                  <a:pt x="3358" y="1184"/>
                  <a:pt x="3362" y="1188"/>
                  <a:pt x="3362" y="1186"/>
                </a:cubicBezTo>
                <a:close/>
                <a:moveTo>
                  <a:pt x="3344" y="1186"/>
                </a:moveTo>
                <a:cubicBezTo>
                  <a:pt x="3343" y="1185"/>
                  <a:pt x="3342" y="1184"/>
                  <a:pt x="3342" y="1184"/>
                </a:cubicBezTo>
                <a:cubicBezTo>
                  <a:pt x="3341" y="1184"/>
                  <a:pt x="3340" y="1185"/>
                  <a:pt x="3340" y="1186"/>
                </a:cubicBezTo>
                <a:cubicBezTo>
                  <a:pt x="3340" y="1189"/>
                  <a:pt x="3341" y="1196"/>
                  <a:pt x="3341" y="1202"/>
                </a:cubicBezTo>
                <a:cubicBezTo>
                  <a:pt x="3344" y="1200"/>
                  <a:pt x="3353" y="1197"/>
                  <a:pt x="3353" y="1191"/>
                </a:cubicBezTo>
                <a:cubicBezTo>
                  <a:pt x="3353" y="1188"/>
                  <a:pt x="3346" y="1187"/>
                  <a:pt x="3344" y="1186"/>
                </a:cubicBezTo>
                <a:close/>
                <a:moveTo>
                  <a:pt x="3336" y="1168"/>
                </a:moveTo>
                <a:cubicBezTo>
                  <a:pt x="3337" y="1169"/>
                  <a:pt x="3339" y="1168"/>
                  <a:pt x="3340" y="1168"/>
                </a:cubicBezTo>
                <a:cubicBezTo>
                  <a:pt x="3339" y="1167"/>
                  <a:pt x="3337" y="1168"/>
                  <a:pt x="3336" y="1168"/>
                </a:cubicBezTo>
                <a:close/>
                <a:moveTo>
                  <a:pt x="3332" y="1179"/>
                </a:moveTo>
                <a:cubicBezTo>
                  <a:pt x="3334" y="1179"/>
                  <a:pt x="3336" y="1175"/>
                  <a:pt x="3335" y="1172"/>
                </a:cubicBezTo>
                <a:cubicBezTo>
                  <a:pt x="3334" y="1168"/>
                  <a:pt x="3330" y="1169"/>
                  <a:pt x="3326" y="1166"/>
                </a:cubicBezTo>
                <a:cubicBezTo>
                  <a:pt x="3322" y="1166"/>
                  <a:pt x="3322" y="1166"/>
                  <a:pt x="3322" y="1166"/>
                </a:cubicBezTo>
                <a:cubicBezTo>
                  <a:pt x="3322" y="1166"/>
                  <a:pt x="3330" y="1179"/>
                  <a:pt x="3332" y="1179"/>
                </a:cubicBezTo>
                <a:close/>
                <a:moveTo>
                  <a:pt x="3355" y="1196"/>
                </a:moveTo>
                <a:cubicBezTo>
                  <a:pt x="3353" y="1196"/>
                  <a:pt x="3351" y="1205"/>
                  <a:pt x="3351" y="1206"/>
                </a:cubicBezTo>
                <a:cubicBezTo>
                  <a:pt x="3350" y="1206"/>
                  <a:pt x="3347" y="1207"/>
                  <a:pt x="3347" y="1208"/>
                </a:cubicBezTo>
                <a:cubicBezTo>
                  <a:pt x="3347" y="1211"/>
                  <a:pt x="3354" y="1217"/>
                  <a:pt x="3355" y="1217"/>
                </a:cubicBezTo>
                <a:cubicBezTo>
                  <a:pt x="3356" y="1217"/>
                  <a:pt x="3358" y="1216"/>
                  <a:pt x="3358" y="1216"/>
                </a:cubicBezTo>
                <a:cubicBezTo>
                  <a:pt x="3358" y="1214"/>
                  <a:pt x="3356" y="1214"/>
                  <a:pt x="3356" y="1211"/>
                </a:cubicBezTo>
                <a:cubicBezTo>
                  <a:pt x="3356" y="1207"/>
                  <a:pt x="3360" y="1204"/>
                  <a:pt x="3360" y="1200"/>
                </a:cubicBezTo>
                <a:cubicBezTo>
                  <a:pt x="3360" y="1198"/>
                  <a:pt x="3358" y="1195"/>
                  <a:pt x="3355" y="1196"/>
                </a:cubicBezTo>
                <a:close/>
                <a:moveTo>
                  <a:pt x="3370" y="1205"/>
                </a:moveTo>
                <a:cubicBezTo>
                  <a:pt x="3369" y="1207"/>
                  <a:pt x="3367" y="1206"/>
                  <a:pt x="3365" y="1205"/>
                </a:cubicBezTo>
                <a:cubicBezTo>
                  <a:pt x="3364" y="1207"/>
                  <a:pt x="3361" y="1208"/>
                  <a:pt x="3361" y="1210"/>
                </a:cubicBezTo>
                <a:cubicBezTo>
                  <a:pt x="3361" y="1211"/>
                  <a:pt x="3363" y="1212"/>
                  <a:pt x="3364" y="1212"/>
                </a:cubicBezTo>
                <a:cubicBezTo>
                  <a:pt x="3367" y="1212"/>
                  <a:pt x="3370" y="1209"/>
                  <a:pt x="3370" y="1205"/>
                </a:cubicBezTo>
                <a:close/>
                <a:moveTo>
                  <a:pt x="3358" y="1210"/>
                </a:moveTo>
                <a:cubicBezTo>
                  <a:pt x="3358" y="1210"/>
                  <a:pt x="3360" y="1210"/>
                  <a:pt x="3360" y="1210"/>
                </a:cubicBezTo>
                <a:cubicBezTo>
                  <a:pt x="3360" y="1204"/>
                  <a:pt x="3365" y="1203"/>
                  <a:pt x="3365" y="1196"/>
                </a:cubicBezTo>
                <a:cubicBezTo>
                  <a:pt x="3364" y="1196"/>
                  <a:pt x="3363" y="1196"/>
                  <a:pt x="3362" y="1196"/>
                </a:cubicBezTo>
                <a:cubicBezTo>
                  <a:pt x="3362" y="1203"/>
                  <a:pt x="3359" y="1206"/>
                  <a:pt x="3358" y="1210"/>
                </a:cubicBezTo>
                <a:close/>
                <a:moveTo>
                  <a:pt x="1224" y="1211"/>
                </a:moveTo>
                <a:cubicBezTo>
                  <a:pt x="1224" y="1212"/>
                  <a:pt x="1226" y="1211"/>
                  <a:pt x="1228" y="1211"/>
                </a:cubicBezTo>
                <a:cubicBezTo>
                  <a:pt x="1230" y="1211"/>
                  <a:pt x="1232" y="1208"/>
                  <a:pt x="1232" y="1206"/>
                </a:cubicBezTo>
                <a:cubicBezTo>
                  <a:pt x="1232" y="1203"/>
                  <a:pt x="1232" y="1203"/>
                  <a:pt x="1232" y="1203"/>
                </a:cubicBezTo>
                <a:cubicBezTo>
                  <a:pt x="1229" y="1203"/>
                  <a:pt x="1229" y="1203"/>
                  <a:pt x="1229" y="1203"/>
                </a:cubicBezTo>
                <a:cubicBezTo>
                  <a:pt x="1226" y="1203"/>
                  <a:pt x="1224" y="1207"/>
                  <a:pt x="1224" y="1211"/>
                </a:cubicBezTo>
                <a:close/>
                <a:moveTo>
                  <a:pt x="3254" y="1420"/>
                </a:moveTo>
                <a:cubicBezTo>
                  <a:pt x="3258" y="1420"/>
                  <a:pt x="3258" y="1422"/>
                  <a:pt x="3262" y="1422"/>
                </a:cubicBezTo>
                <a:cubicBezTo>
                  <a:pt x="3263" y="1422"/>
                  <a:pt x="3266" y="1420"/>
                  <a:pt x="3266" y="1418"/>
                </a:cubicBezTo>
                <a:cubicBezTo>
                  <a:pt x="3264" y="1417"/>
                  <a:pt x="3264" y="1416"/>
                  <a:pt x="3260" y="1414"/>
                </a:cubicBezTo>
                <a:cubicBezTo>
                  <a:pt x="3256" y="1413"/>
                  <a:pt x="3253" y="1416"/>
                  <a:pt x="3250" y="1414"/>
                </a:cubicBezTo>
                <a:cubicBezTo>
                  <a:pt x="3249" y="1413"/>
                  <a:pt x="3249" y="1410"/>
                  <a:pt x="3247" y="1410"/>
                </a:cubicBezTo>
                <a:cubicBezTo>
                  <a:pt x="3240" y="1410"/>
                  <a:pt x="3234" y="1409"/>
                  <a:pt x="3230" y="1405"/>
                </a:cubicBezTo>
                <a:cubicBezTo>
                  <a:pt x="3231" y="1405"/>
                  <a:pt x="3245" y="1404"/>
                  <a:pt x="3245" y="1402"/>
                </a:cubicBezTo>
                <a:cubicBezTo>
                  <a:pt x="3242" y="1402"/>
                  <a:pt x="3242" y="1402"/>
                  <a:pt x="3242" y="1402"/>
                </a:cubicBezTo>
                <a:cubicBezTo>
                  <a:pt x="3230" y="1403"/>
                  <a:pt x="3230" y="1403"/>
                  <a:pt x="3230" y="1403"/>
                </a:cubicBezTo>
                <a:cubicBezTo>
                  <a:pt x="3222" y="1403"/>
                  <a:pt x="3219" y="1396"/>
                  <a:pt x="3211" y="1396"/>
                </a:cubicBezTo>
                <a:cubicBezTo>
                  <a:pt x="3206" y="1396"/>
                  <a:pt x="3205" y="1402"/>
                  <a:pt x="3199" y="1402"/>
                </a:cubicBezTo>
                <a:cubicBezTo>
                  <a:pt x="3186" y="1402"/>
                  <a:pt x="3181" y="1389"/>
                  <a:pt x="3168" y="1389"/>
                </a:cubicBezTo>
                <a:cubicBezTo>
                  <a:pt x="3166" y="1389"/>
                  <a:pt x="3164" y="1392"/>
                  <a:pt x="3162" y="1392"/>
                </a:cubicBezTo>
                <a:cubicBezTo>
                  <a:pt x="3161" y="1392"/>
                  <a:pt x="3160" y="1390"/>
                  <a:pt x="3159" y="1390"/>
                </a:cubicBezTo>
                <a:cubicBezTo>
                  <a:pt x="3156" y="1390"/>
                  <a:pt x="3149" y="1397"/>
                  <a:pt x="3148" y="1399"/>
                </a:cubicBezTo>
                <a:cubicBezTo>
                  <a:pt x="3155" y="1399"/>
                  <a:pt x="3158" y="1403"/>
                  <a:pt x="3162" y="1407"/>
                </a:cubicBezTo>
                <a:cubicBezTo>
                  <a:pt x="3166" y="1412"/>
                  <a:pt x="3172" y="1407"/>
                  <a:pt x="3178" y="1410"/>
                </a:cubicBezTo>
                <a:cubicBezTo>
                  <a:pt x="3186" y="1412"/>
                  <a:pt x="3193" y="1412"/>
                  <a:pt x="3200" y="1412"/>
                </a:cubicBezTo>
                <a:cubicBezTo>
                  <a:pt x="3204" y="1412"/>
                  <a:pt x="3206" y="1418"/>
                  <a:pt x="3211" y="1418"/>
                </a:cubicBezTo>
                <a:cubicBezTo>
                  <a:pt x="3226" y="1418"/>
                  <a:pt x="3240" y="1418"/>
                  <a:pt x="3254" y="1424"/>
                </a:cubicBezTo>
                <a:cubicBezTo>
                  <a:pt x="3253" y="1422"/>
                  <a:pt x="3252" y="1420"/>
                  <a:pt x="3254" y="1420"/>
                </a:cubicBezTo>
                <a:close/>
                <a:moveTo>
                  <a:pt x="3386" y="1359"/>
                </a:moveTo>
                <a:cubicBezTo>
                  <a:pt x="3386" y="1362"/>
                  <a:pt x="3391" y="1367"/>
                  <a:pt x="3393" y="1367"/>
                </a:cubicBezTo>
                <a:cubicBezTo>
                  <a:pt x="3395" y="1367"/>
                  <a:pt x="3397" y="1362"/>
                  <a:pt x="3397" y="1362"/>
                </a:cubicBezTo>
                <a:cubicBezTo>
                  <a:pt x="3397" y="1358"/>
                  <a:pt x="3386" y="1354"/>
                  <a:pt x="3386" y="1359"/>
                </a:cubicBezTo>
                <a:close/>
                <a:moveTo>
                  <a:pt x="3379" y="1207"/>
                </a:moveTo>
                <a:cubicBezTo>
                  <a:pt x="3379" y="1208"/>
                  <a:pt x="3379" y="1213"/>
                  <a:pt x="3378" y="1216"/>
                </a:cubicBezTo>
                <a:cubicBezTo>
                  <a:pt x="3377" y="1218"/>
                  <a:pt x="3370" y="1216"/>
                  <a:pt x="3370" y="1221"/>
                </a:cubicBezTo>
                <a:cubicBezTo>
                  <a:pt x="3368" y="1222"/>
                  <a:pt x="3367" y="1223"/>
                  <a:pt x="3367" y="1226"/>
                </a:cubicBezTo>
                <a:cubicBezTo>
                  <a:pt x="3366" y="1226"/>
                  <a:pt x="3365" y="1226"/>
                  <a:pt x="3364" y="1226"/>
                </a:cubicBezTo>
                <a:cubicBezTo>
                  <a:pt x="3362" y="1226"/>
                  <a:pt x="3363" y="1220"/>
                  <a:pt x="3358" y="1220"/>
                </a:cubicBezTo>
                <a:cubicBezTo>
                  <a:pt x="3351" y="1220"/>
                  <a:pt x="3353" y="1228"/>
                  <a:pt x="3345" y="1228"/>
                </a:cubicBezTo>
                <a:cubicBezTo>
                  <a:pt x="3344" y="1231"/>
                  <a:pt x="3343" y="1233"/>
                  <a:pt x="3343" y="1237"/>
                </a:cubicBezTo>
                <a:cubicBezTo>
                  <a:pt x="3343" y="1238"/>
                  <a:pt x="3344" y="1239"/>
                  <a:pt x="3344" y="1240"/>
                </a:cubicBezTo>
                <a:cubicBezTo>
                  <a:pt x="3344" y="1242"/>
                  <a:pt x="3341" y="1248"/>
                  <a:pt x="3344" y="1248"/>
                </a:cubicBezTo>
                <a:cubicBezTo>
                  <a:pt x="3348" y="1248"/>
                  <a:pt x="3348" y="1237"/>
                  <a:pt x="3351" y="1233"/>
                </a:cubicBezTo>
                <a:cubicBezTo>
                  <a:pt x="3351" y="1233"/>
                  <a:pt x="3354" y="1236"/>
                  <a:pt x="3355" y="1237"/>
                </a:cubicBezTo>
                <a:cubicBezTo>
                  <a:pt x="3355" y="1236"/>
                  <a:pt x="3356" y="1235"/>
                  <a:pt x="3356" y="1235"/>
                </a:cubicBezTo>
                <a:cubicBezTo>
                  <a:pt x="3357" y="1236"/>
                  <a:pt x="3358" y="1237"/>
                  <a:pt x="3360" y="1237"/>
                </a:cubicBezTo>
                <a:cubicBezTo>
                  <a:pt x="3360" y="1236"/>
                  <a:pt x="3360" y="1234"/>
                  <a:pt x="3360" y="1233"/>
                </a:cubicBezTo>
                <a:cubicBezTo>
                  <a:pt x="3365" y="1234"/>
                  <a:pt x="3365" y="1234"/>
                  <a:pt x="3365" y="1234"/>
                </a:cubicBezTo>
                <a:cubicBezTo>
                  <a:pt x="3365" y="1235"/>
                  <a:pt x="3366" y="1236"/>
                  <a:pt x="3367" y="1237"/>
                </a:cubicBezTo>
                <a:cubicBezTo>
                  <a:pt x="3365" y="1238"/>
                  <a:pt x="3365" y="1239"/>
                  <a:pt x="3365" y="1241"/>
                </a:cubicBezTo>
                <a:cubicBezTo>
                  <a:pt x="3364" y="1248"/>
                  <a:pt x="3369" y="1254"/>
                  <a:pt x="3374" y="1254"/>
                </a:cubicBezTo>
                <a:cubicBezTo>
                  <a:pt x="3375" y="1254"/>
                  <a:pt x="3377" y="1254"/>
                  <a:pt x="3378" y="1254"/>
                </a:cubicBezTo>
                <a:cubicBezTo>
                  <a:pt x="3378" y="1255"/>
                  <a:pt x="3378" y="1256"/>
                  <a:pt x="3380" y="1256"/>
                </a:cubicBezTo>
                <a:cubicBezTo>
                  <a:pt x="3382" y="1256"/>
                  <a:pt x="3384" y="1254"/>
                  <a:pt x="3384" y="1251"/>
                </a:cubicBezTo>
                <a:cubicBezTo>
                  <a:pt x="3384" y="1248"/>
                  <a:pt x="3379" y="1246"/>
                  <a:pt x="3379" y="1244"/>
                </a:cubicBezTo>
                <a:cubicBezTo>
                  <a:pt x="3379" y="1242"/>
                  <a:pt x="3381" y="1241"/>
                  <a:pt x="3383" y="1239"/>
                </a:cubicBezTo>
                <a:cubicBezTo>
                  <a:pt x="3384" y="1240"/>
                  <a:pt x="3385" y="1241"/>
                  <a:pt x="3385" y="1242"/>
                </a:cubicBezTo>
                <a:cubicBezTo>
                  <a:pt x="3385" y="1241"/>
                  <a:pt x="3385" y="1241"/>
                  <a:pt x="3385" y="1241"/>
                </a:cubicBezTo>
                <a:cubicBezTo>
                  <a:pt x="3385" y="1243"/>
                  <a:pt x="3388" y="1249"/>
                  <a:pt x="3389" y="1249"/>
                </a:cubicBezTo>
                <a:cubicBezTo>
                  <a:pt x="3389" y="1243"/>
                  <a:pt x="3394" y="1241"/>
                  <a:pt x="3394" y="1238"/>
                </a:cubicBezTo>
                <a:cubicBezTo>
                  <a:pt x="3394" y="1234"/>
                  <a:pt x="3388" y="1213"/>
                  <a:pt x="3385" y="1211"/>
                </a:cubicBezTo>
                <a:cubicBezTo>
                  <a:pt x="3384" y="1209"/>
                  <a:pt x="3382" y="1207"/>
                  <a:pt x="3379" y="1207"/>
                </a:cubicBezTo>
                <a:close/>
                <a:moveTo>
                  <a:pt x="3318" y="1430"/>
                </a:moveTo>
                <a:cubicBezTo>
                  <a:pt x="3314" y="1430"/>
                  <a:pt x="3314" y="1430"/>
                  <a:pt x="3314" y="1430"/>
                </a:cubicBezTo>
                <a:cubicBezTo>
                  <a:pt x="3311" y="1430"/>
                  <a:pt x="3306" y="1429"/>
                  <a:pt x="3306" y="1432"/>
                </a:cubicBezTo>
                <a:cubicBezTo>
                  <a:pt x="3306" y="1436"/>
                  <a:pt x="3313" y="1437"/>
                  <a:pt x="3317" y="1437"/>
                </a:cubicBezTo>
                <a:cubicBezTo>
                  <a:pt x="3317" y="1438"/>
                  <a:pt x="3317" y="1442"/>
                  <a:pt x="3319" y="1442"/>
                </a:cubicBezTo>
                <a:cubicBezTo>
                  <a:pt x="3321" y="1442"/>
                  <a:pt x="3321" y="1442"/>
                  <a:pt x="3321" y="1442"/>
                </a:cubicBezTo>
                <a:cubicBezTo>
                  <a:pt x="3322" y="1442"/>
                  <a:pt x="3324" y="1440"/>
                  <a:pt x="3324" y="1439"/>
                </a:cubicBezTo>
                <a:cubicBezTo>
                  <a:pt x="3324" y="1434"/>
                  <a:pt x="3318" y="1435"/>
                  <a:pt x="3318" y="1430"/>
                </a:cubicBezTo>
                <a:close/>
                <a:moveTo>
                  <a:pt x="3313" y="1147"/>
                </a:moveTo>
                <a:cubicBezTo>
                  <a:pt x="3313" y="1149"/>
                  <a:pt x="3320" y="1153"/>
                  <a:pt x="3321" y="1153"/>
                </a:cubicBezTo>
                <a:cubicBezTo>
                  <a:pt x="3322" y="1153"/>
                  <a:pt x="3323" y="1152"/>
                  <a:pt x="3324" y="1151"/>
                </a:cubicBezTo>
                <a:cubicBezTo>
                  <a:pt x="3326" y="1151"/>
                  <a:pt x="3326" y="1151"/>
                  <a:pt x="3326" y="1151"/>
                </a:cubicBezTo>
                <a:cubicBezTo>
                  <a:pt x="3326" y="1155"/>
                  <a:pt x="3326" y="1155"/>
                  <a:pt x="3326" y="1155"/>
                </a:cubicBezTo>
                <a:cubicBezTo>
                  <a:pt x="3325" y="1155"/>
                  <a:pt x="3324" y="1156"/>
                  <a:pt x="3324" y="1158"/>
                </a:cubicBezTo>
                <a:cubicBezTo>
                  <a:pt x="3324" y="1160"/>
                  <a:pt x="3327" y="1163"/>
                  <a:pt x="3329" y="1163"/>
                </a:cubicBezTo>
                <a:cubicBezTo>
                  <a:pt x="3332" y="1163"/>
                  <a:pt x="3333" y="1161"/>
                  <a:pt x="3335" y="1161"/>
                </a:cubicBezTo>
                <a:cubicBezTo>
                  <a:pt x="3340" y="1161"/>
                  <a:pt x="3341" y="1169"/>
                  <a:pt x="3346" y="1169"/>
                </a:cubicBezTo>
                <a:cubicBezTo>
                  <a:pt x="3345" y="1166"/>
                  <a:pt x="3344" y="1165"/>
                  <a:pt x="3346" y="1163"/>
                </a:cubicBezTo>
                <a:cubicBezTo>
                  <a:pt x="3348" y="1166"/>
                  <a:pt x="3357" y="1169"/>
                  <a:pt x="3359" y="1173"/>
                </a:cubicBezTo>
                <a:cubicBezTo>
                  <a:pt x="3359" y="1174"/>
                  <a:pt x="3359" y="1176"/>
                  <a:pt x="3361" y="1176"/>
                </a:cubicBezTo>
                <a:cubicBezTo>
                  <a:pt x="3361" y="1176"/>
                  <a:pt x="3362" y="1175"/>
                  <a:pt x="3362" y="1174"/>
                </a:cubicBezTo>
                <a:cubicBezTo>
                  <a:pt x="3362" y="1173"/>
                  <a:pt x="3362" y="1172"/>
                  <a:pt x="3362" y="1171"/>
                </a:cubicBezTo>
                <a:cubicBezTo>
                  <a:pt x="3360" y="1171"/>
                  <a:pt x="3357" y="1170"/>
                  <a:pt x="3357" y="1167"/>
                </a:cubicBezTo>
                <a:cubicBezTo>
                  <a:pt x="3357" y="1167"/>
                  <a:pt x="3355" y="1168"/>
                  <a:pt x="3355" y="1167"/>
                </a:cubicBezTo>
                <a:cubicBezTo>
                  <a:pt x="3355" y="1165"/>
                  <a:pt x="3357" y="1165"/>
                  <a:pt x="3357" y="1163"/>
                </a:cubicBezTo>
                <a:cubicBezTo>
                  <a:pt x="3356" y="1163"/>
                  <a:pt x="3356" y="1162"/>
                  <a:pt x="3355" y="1162"/>
                </a:cubicBezTo>
                <a:cubicBezTo>
                  <a:pt x="3353" y="1162"/>
                  <a:pt x="3353" y="1164"/>
                  <a:pt x="3352" y="1164"/>
                </a:cubicBezTo>
                <a:cubicBezTo>
                  <a:pt x="3349" y="1164"/>
                  <a:pt x="3348" y="1156"/>
                  <a:pt x="3344" y="1156"/>
                </a:cubicBezTo>
                <a:cubicBezTo>
                  <a:pt x="3342" y="1156"/>
                  <a:pt x="3340" y="1158"/>
                  <a:pt x="3340" y="1159"/>
                </a:cubicBezTo>
                <a:cubicBezTo>
                  <a:pt x="3340" y="1159"/>
                  <a:pt x="3340" y="1160"/>
                  <a:pt x="3340" y="1161"/>
                </a:cubicBezTo>
                <a:cubicBezTo>
                  <a:pt x="3336" y="1159"/>
                  <a:pt x="3331" y="1150"/>
                  <a:pt x="3331" y="1145"/>
                </a:cubicBezTo>
                <a:cubicBezTo>
                  <a:pt x="3331" y="1137"/>
                  <a:pt x="3338" y="1137"/>
                  <a:pt x="3338" y="1129"/>
                </a:cubicBezTo>
                <a:cubicBezTo>
                  <a:pt x="3338" y="1123"/>
                  <a:pt x="3333" y="1118"/>
                  <a:pt x="3333" y="1113"/>
                </a:cubicBezTo>
                <a:cubicBezTo>
                  <a:pt x="3333" y="1112"/>
                  <a:pt x="3332" y="1111"/>
                  <a:pt x="3332" y="1111"/>
                </a:cubicBezTo>
                <a:cubicBezTo>
                  <a:pt x="3332" y="1110"/>
                  <a:pt x="3332" y="1109"/>
                  <a:pt x="3332" y="1109"/>
                </a:cubicBezTo>
                <a:cubicBezTo>
                  <a:pt x="3330" y="1109"/>
                  <a:pt x="3329" y="1112"/>
                  <a:pt x="3327" y="1112"/>
                </a:cubicBezTo>
                <a:cubicBezTo>
                  <a:pt x="3324" y="1112"/>
                  <a:pt x="3324" y="1106"/>
                  <a:pt x="3320" y="1106"/>
                </a:cubicBezTo>
                <a:cubicBezTo>
                  <a:pt x="3317" y="1106"/>
                  <a:pt x="3317" y="1109"/>
                  <a:pt x="3317" y="1113"/>
                </a:cubicBezTo>
                <a:cubicBezTo>
                  <a:pt x="3316" y="1117"/>
                  <a:pt x="3318" y="1120"/>
                  <a:pt x="3318" y="1124"/>
                </a:cubicBezTo>
                <a:cubicBezTo>
                  <a:pt x="3318" y="1127"/>
                  <a:pt x="3317" y="1132"/>
                  <a:pt x="3316" y="1135"/>
                </a:cubicBezTo>
                <a:cubicBezTo>
                  <a:pt x="3312" y="1134"/>
                  <a:pt x="3313" y="1141"/>
                  <a:pt x="3313" y="1147"/>
                </a:cubicBezTo>
                <a:close/>
                <a:moveTo>
                  <a:pt x="3189" y="1312"/>
                </a:moveTo>
                <a:cubicBezTo>
                  <a:pt x="3189" y="1314"/>
                  <a:pt x="3193" y="1329"/>
                  <a:pt x="3195" y="1329"/>
                </a:cubicBezTo>
                <a:cubicBezTo>
                  <a:pt x="3197" y="1330"/>
                  <a:pt x="3199" y="1330"/>
                  <a:pt x="3200" y="1332"/>
                </a:cubicBezTo>
                <a:cubicBezTo>
                  <a:pt x="3200" y="1332"/>
                  <a:pt x="3200" y="1333"/>
                  <a:pt x="3200" y="1334"/>
                </a:cubicBezTo>
                <a:cubicBezTo>
                  <a:pt x="3205" y="1342"/>
                  <a:pt x="3198" y="1356"/>
                  <a:pt x="3213" y="1356"/>
                </a:cubicBezTo>
                <a:cubicBezTo>
                  <a:pt x="3217" y="1356"/>
                  <a:pt x="3219" y="1354"/>
                  <a:pt x="3222" y="1354"/>
                </a:cubicBezTo>
                <a:cubicBezTo>
                  <a:pt x="3222" y="1356"/>
                  <a:pt x="3222" y="1360"/>
                  <a:pt x="3223" y="1360"/>
                </a:cubicBezTo>
                <a:cubicBezTo>
                  <a:pt x="3224" y="1360"/>
                  <a:pt x="3225" y="1362"/>
                  <a:pt x="3226" y="1362"/>
                </a:cubicBezTo>
                <a:cubicBezTo>
                  <a:pt x="3231" y="1362"/>
                  <a:pt x="3233" y="1358"/>
                  <a:pt x="3236" y="1358"/>
                </a:cubicBezTo>
                <a:cubicBezTo>
                  <a:pt x="3243" y="1358"/>
                  <a:pt x="3247" y="1362"/>
                  <a:pt x="3254" y="1364"/>
                </a:cubicBezTo>
                <a:cubicBezTo>
                  <a:pt x="3254" y="1367"/>
                  <a:pt x="3255" y="1370"/>
                  <a:pt x="3259" y="1370"/>
                </a:cubicBezTo>
                <a:cubicBezTo>
                  <a:pt x="3264" y="1370"/>
                  <a:pt x="3265" y="1365"/>
                  <a:pt x="3272" y="1363"/>
                </a:cubicBezTo>
                <a:cubicBezTo>
                  <a:pt x="3272" y="1359"/>
                  <a:pt x="3277" y="1353"/>
                  <a:pt x="3277" y="1349"/>
                </a:cubicBezTo>
                <a:cubicBezTo>
                  <a:pt x="3277" y="1347"/>
                  <a:pt x="3275" y="1347"/>
                  <a:pt x="3275" y="1344"/>
                </a:cubicBezTo>
                <a:cubicBezTo>
                  <a:pt x="3275" y="1341"/>
                  <a:pt x="3279" y="1335"/>
                  <a:pt x="3284" y="1334"/>
                </a:cubicBezTo>
                <a:cubicBezTo>
                  <a:pt x="3284" y="1328"/>
                  <a:pt x="3287" y="1325"/>
                  <a:pt x="3289" y="1316"/>
                </a:cubicBezTo>
                <a:cubicBezTo>
                  <a:pt x="3291" y="1312"/>
                  <a:pt x="3291" y="1312"/>
                  <a:pt x="3291" y="1312"/>
                </a:cubicBezTo>
                <a:cubicBezTo>
                  <a:pt x="3292" y="1312"/>
                  <a:pt x="3294" y="1311"/>
                  <a:pt x="3295" y="1311"/>
                </a:cubicBezTo>
                <a:cubicBezTo>
                  <a:pt x="3299" y="1311"/>
                  <a:pt x="3303" y="1313"/>
                  <a:pt x="3304" y="1307"/>
                </a:cubicBezTo>
                <a:cubicBezTo>
                  <a:pt x="3296" y="1307"/>
                  <a:pt x="3286" y="1287"/>
                  <a:pt x="3286" y="1281"/>
                </a:cubicBezTo>
                <a:cubicBezTo>
                  <a:pt x="3286" y="1280"/>
                  <a:pt x="3287" y="1278"/>
                  <a:pt x="3288" y="1278"/>
                </a:cubicBezTo>
                <a:cubicBezTo>
                  <a:pt x="3288" y="1277"/>
                  <a:pt x="3287" y="1276"/>
                  <a:pt x="3287" y="1274"/>
                </a:cubicBezTo>
                <a:cubicBezTo>
                  <a:pt x="3287" y="1274"/>
                  <a:pt x="3298" y="1270"/>
                  <a:pt x="3299" y="1269"/>
                </a:cubicBezTo>
                <a:cubicBezTo>
                  <a:pt x="3298" y="1269"/>
                  <a:pt x="3297" y="1268"/>
                  <a:pt x="3297" y="1267"/>
                </a:cubicBezTo>
                <a:cubicBezTo>
                  <a:pt x="3297" y="1263"/>
                  <a:pt x="3306" y="1266"/>
                  <a:pt x="3306" y="1262"/>
                </a:cubicBezTo>
                <a:cubicBezTo>
                  <a:pt x="3306" y="1254"/>
                  <a:pt x="3289" y="1259"/>
                  <a:pt x="3289" y="1250"/>
                </a:cubicBezTo>
                <a:cubicBezTo>
                  <a:pt x="3289" y="1244"/>
                  <a:pt x="3290" y="1240"/>
                  <a:pt x="3283" y="1240"/>
                </a:cubicBezTo>
                <a:cubicBezTo>
                  <a:pt x="3276" y="1240"/>
                  <a:pt x="3267" y="1255"/>
                  <a:pt x="3264" y="1262"/>
                </a:cubicBezTo>
                <a:cubicBezTo>
                  <a:pt x="3262" y="1265"/>
                  <a:pt x="3253" y="1263"/>
                  <a:pt x="3249" y="1267"/>
                </a:cubicBezTo>
                <a:cubicBezTo>
                  <a:pt x="3249" y="1268"/>
                  <a:pt x="3248" y="1270"/>
                  <a:pt x="3247" y="1270"/>
                </a:cubicBezTo>
                <a:cubicBezTo>
                  <a:pt x="3245" y="1271"/>
                  <a:pt x="3245" y="1272"/>
                  <a:pt x="3243" y="1273"/>
                </a:cubicBezTo>
                <a:cubicBezTo>
                  <a:pt x="3243" y="1273"/>
                  <a:pt x="3239" y="1276"/>
                  <a:pt x="3240" y="1278"/>
                </a:cubicBezTo>
                <a:cubicBezTo>
                  <a:pt x="3237" y="1281"/>
                  <a:pt x="3237" y="1285"/>
                  <a:pt x="3231" y="1286"/>
                </a:cubicBezTo>
                <a:cubicBezTo>
                  <a:pt x="3226" y="1287"/>
                  <a:pt x="3222" y="1287"/>
                  <a:pt x="3219" y="1290"/>
                </a:cubicBezTo>
                <a:cubicBezTo>
                  <a:pt x="3214" y="1296"/>
                  <a:pt x="3215" y="1308"/>
                  <a:pt x="3203" y="1308"/>
                </a:cubicBezTo>
                <a:cubicBezTo>
                  <a:pt x="3197" y="1308"/>
                  <a:pt x="3189" y="1305"/>
                  <a:pt x="3189" y="1312"/>
                </a:cubicBezTo>
                <a:close/>
                <a:moveTo>
                  <a:pt x="3331" y="1021"/>
                </a:moveTo>
                <a:cubicBezTo>
                  <a:pt x="3325" y="1021"/>
                  <a:pt x="3317" y="1037"/>
                  <a:pt x="3317" y="1046"/>
                </a:cubicBezTo>
                <a:cubicBezTo>
                  <a:pt x="3317" y="1052"/>
                  <a:pt x="3316" y="1057"/>
                  <a:pt x="3323" y="1057"/>
                </a:cubicBezTo>
                <a:cubicBezTo>
                  <a:pt x="3332" y="1057"/>
                  <a:pt x="3341" y="1021"/>
                  <a:pt x="3331" y="1021"/>
                </a:cubicBezTo>
                <a:close/>
                <a:moveTo>
                  <a:pt x="3178" y="1358"/>
                </a:moveTo>
                <a:cubicBezTo>
                  <a:pt x="3181" y="1358"/>
                  <a:pt x="3182" y="1356"/>
                  <a:pt x="3183" y="1353"/>
                </a:cubicBezTo>
                <a:cubicBezTo>
                  <a:pt x="3181" y="1353"/>
                  <a:pt x="3180" y="1351"/>
                  <a:pt x="3179" y="1351"/>
                </a:cubicBezTo>
                <a:cubicBezTo>
                  <a:pt x="3175" y="1351"/>
                  <a:pt x="3175" y="1351"/>
                  <a:pt x="3175" y="1351"/>
                </a:cubicBezTo>
                <a:cubicBezTo>
                  <a:pt x="3174" y="1351"/>
                  <a:pt x="3175" y="1353"/>
                  <a:pt x="3175" y="1353"/>
                </a:cubicBezTo>
                <a:cubicBezTo>
                  <a:pt x="3175" y="1355"/>
                  <a:pt x="3176" y="1358"/>
                  <a:pt x="3178" y="1358"/>
                </a:cubicBezTo>
                <a:close/>
                <a:moveTo>
                  <a:pt x="3211" y="1090"/>
                </a:moveTo>
                <a:cubicBezTo>
                  <a:pt x="3211" y="1088"/>
                  <a:pt x="3209" y="1084"/>
                  <a:pt x="3206" y="1084"/>
                </a:cubicBezTo>
                <a:cubicBezTo>
                  <a:pt x="3201" y="1084"/>
                  <a:pt x="3187" y="1094"/>
                  <a:pt x="3184" y="1094"/>
                </a:cubicBezTo>
                <a:cubicBezTo>
                  <a:pt x="3182" y="1094"/>
                  <a:pt x="3184" y="1098"/>
                  <a:pt x="3184" y="1100"/>
                </a:cubicBezTo>
                <a:cubicBezTo>
                  <a:pt x="3184" y="1106"/>
                  <a:pt x="3187" y="1109"/>
                  <a:pt x="3193" y="1109"/>
                </a:cubicBezTo>
                <a:cubicBezTo>
                  <a:pt x="3199" y="1109"/>
                  <a:pt x="3211" y="1096"/>
                  <a:pt x="3211" y="1090"/>
                </a:cubicBezTo>
                <a:close/>
                <a:moveTo>
                  <a:pt x="3339" y="1425"/>
                </a:moveTo>
                <a:cubicBezTo>
                  <a:pt x="3344" y="1423"/>
                  <a:pt x="3348" y="1422"/>
                  <a:pt x="3350" y="1417"/>
                </a:cubicBezTo>
                <a:cubicBezTo>
                  <a:pt x="3347" y="1418"/>
                  <a:pt x="3345" y="1421"/>
                  <a:pt x="3339" y="1421"/>
                </a:cubicBezTo>
                <a:cubicBezTo>
                  <a:pt x="3333" y="1421"/>
                  <a:pt x="3330" y="1418"/>
                  <a:pt x="3322" y="1418"/>
                </a:cubicBezTo>
                <a:cubicBezTo>
                  <a:pt x="3320" y="1418"/>
                  <a:pt x="3315" y="1418"/>
                  <a:pt x="3315" y="1421"/>
                </a:cubicBezTo>
                <a:cubicBezTo>
                  <a:pt x="3315" y="1425"/>
                  <a:pt x="3321" y="1425"/>
                  <a:pt x="3324" y="1425"/>
                </a:cubicBezTo>
                <a:lnTo>
                  <a:pt x="3339" y="1425"/>
                </a:lnTo>
                <a:close/>
                <a:moveTo>
                  <a:pt x="3331" y="1317"/>
                </a:moveTo>
                <a:cubicBezTo>
                  <a:pt x="3338" y="1317"/>
                  <a:pt x="3341" y="1315"/>
                  <a:pt x="3347" y="1315"/>
                </a:cubicBezTo>
                <a:cubicBezTo>
                  <a:pt x="3352" y="1315"/>
                  <a:pt x="3356" y="1318"/>
                  <a:pt x="3361" y="1318"/>
                </a:cubicBezTo>
                <a:cubicBezTo>
                  <a:pt x="3369" y="1318"/>
                  <a:pt x="3372" y="1311"/>
                  <a:pt x="3373" y="1305"/>
                </a:cubicBezTo>
                <a:cubicBezTo>
                  <a:pt x="3374" y="1305"/>
                  <a:pt x="3375" y="1303"/>
                  <a:pt x="3375" y="1302"/>
                </a:cubicBezTo>
                <a:cubicBezTo>
                  <a:pt x="3373" y="1302"/>
                  <a:pt x="3373" y="1302"/>
                  <a:pt x="3373" y="1302"/>
                </a:cubicBezTo>
                <a:cubicBezTo>
                  <a:pt x="3368" y="1305"/>
                  <a:pt x="3362" y="1309"/>
                  <a:pt x="3360" y="1311"/>
                </a:cubicBezTo>
                <a:cubicBezTo>
                  <a:pt x="3357" y="1311"/>
                  <a:pt x="3357" y="1311"/>
                  <a:pt x="3357" y="1311"/>
                </a:cubicBezTo>
                <a:cubicBezTo>
                  <a:pt x="3328" y="1306"/>
                  <a:pt x="3328" y="1306"/>
                  <a:pt x="3328" y="1306"/>
                </a:cubicBezTo>
                <a:cubicBezTo>
                  <a:pt x="3318" y="1306"/>
                  <a:pt x="3313" y="1320"/>
                  <a:pt x="3313" y="1330"/>
                </a:cubicBezTo>
                <a:cubicBezTo>
                  <a:pt x="3313" y="1332"/>
                  <a:pt x="3309" y="1334"/>
                  <a:pt x="3309" y="1336"/>
                </a:cubicBezTo>
                <a:cubicBezTo>
                  <a:pt x="3306" y="1345"/>
                  <a:pt x="3302" y="1349"/>
                  <a:pt x="3302" y="1358"/>
                </a:cubicBezTo>
                <a:cubicBezTo>
                  <a:pt x="3302" y="1362"/>
                  <a:pt x="3307" y="1362"/>
                  <a:pt x="3310" y="1363"/>
                </a:cubicBezTo>
                <a:cubicBezTo>
                  <a:pt x="3310" y="1382"/>
                  <a:pt x="3310" y="1382"/>
                  <a:pt x="3310" y="1382"/>
                </a:cubicBezTo>
                <a:cubicBezTo>
                  <a:pt x="3310" y="1385"/>
                  <a:pt x="3313" y="1388"/>
                  <a:pt x="3316" y="1388"/>
                </a:cubicBezTo>
                <a:cubicBezTo>
                  <a:pt x="3321" y="1388"/>
                  <a:pt x="3322" y="1373"/>
                  <a:pt x="3322" y="1371"/>
                </a:cubicBezTo>
                <a:cubicBezTo>
                  <a:pt x="3322" y="1366"/>
                  <a:pt x="3319" y="1363"/>
                  <a:pt x="3319" y="1358"/>
                </a:cubicBezTo>
                <a:cubicBezTo>
                  <a:pt x="3319" y="1355"/>
                  <a:pt x="3322" y="1353"/>
                  <a:pt x="3325" y="1353"/>
                </a:cubicBezTo>
                <a:cubicBezTo>
                  <a:pt x="3326" y="1353"/>
                  <a:pt x="3327" y="1354"/>
                  <a:pt x="3328" y="1353"/>
                </a:cubicBezTo>
                <a:cubicBezTo>
                  <a:pt x="3326" y="1362"/>
                  <a:pt x="3326" y="1362"/>
                  <a:pt x="3326" y="1362"/>
                </a:cubicBezTo>
                <a:cubicBezTo>
                  <a:pt x="3326" y="1367"/>
                  <a:pt x="3333" y="1369"/>
                  <a:pt x="3333" y="1374"/>
                </a:cubicBezTo>
                <a:cubicBezTo>
                  <a:pt x="3333" y="1375"/>
                  <a:pt x="3333" y="1377"/>
                  <a:pt x="3333" y="1378"/>
                </a:cubicBezTo>
                <a:cubicBezTo>
                  <a:pt x="3338" y="1378"/>
                  <a:pt x="3338" y="1378"/>
                  <a:pt x="3338" y="1378"/>
                </a:cubicBezTo>
                <a:cubicBezTo>
                  <a:pt x="3338" y="1373"/>
                  <a:pt x="3347" y="1374"/>
                  <a:pt x="3347" y="1369"/>
                </a:cubicBezTo>
                <a:cubicBezTo>
                  <a:pt x="3346" y="1369"/>
                  <a:pt x="3342" y="1364"/>
                  <a:pt x="3342" y="1362"/>
                </a:cubicBezTo>
                <a:cubicBezTo>
                  <a:pt x="3342" y="1361"/>
                  <a:pt x="3343" y="1360"/>
                  <a:pt x="3343" y="1360"/>
                </a:cubicBezTo>
                <a:cubicBezTo>
                  <a:pt x="3341" y="1358"/>
                  <a:pt x="3333" y="1344"/>
                  <a:pt x="3333" y="1343"/>
                </a:cubicBezTo>
                <a:cubicBezTo>
                  <a:pt x="3344" y="1343"/>
                  <a:pt x="3345" y="1334"/>
                  <a:pt x="3354" y="1331"/>
                </a:cubicBezTo>
                <a:cubicBezTo>
                  <a:pt x="3354" y="1328"/>
                  <a:pt x="3354" y="1328"/>
                  <a:pt x="3354" y="1328"/>
                </a:cubicBezTo>
                <a:cubicBezTo>
                  <a:pt x="3352" y="1327"/>
                  <a:pt x="3331" y="1334"/>
                  <a:pt x="3330" y="1335"/>
                </a:cubicBezTo>
                <a:cubicBezTo>
                  <a:pt x="3331" y="1333"/>
                  <a:pt x="3331" y="1333"/>
                  <a:pt x="3331" y="1333"/>
                </a:cubicBezTo>
                <a:cubicBezTo>
                  <a:pt x="3329" y="1335"/>
                  <a:pt x="3329" y="1337"/>
                  <a:pt x="3326" y="1337"/>
                </a:cubicBezTo>
                <a:cubicBezTo>
                  <a:pt x="3320" y="1337"/>
                  <a:pt x="3318" y="1330"/>
                  <a:pt x="3318" y="1324"/>
                </a:cubicBezTo>
                <a:cubicBezTo>
                  <a:pt x="3318" y="1315"/>
                  <a:pt x="3324" y="1317"/>
                  <a:pt x="3331" y="1317"/>
                </a:cubicBezTo>
                <a:close/>
                <a:moveTo>
                  <a:pt x="3375" y="1179"/>
                </a:moveTo>
                <a:cubicBezTo>
                  <a:pt x="3372" y="1179"/>
                  <a:pt x="3370" y="1177"/>
                  <a:pt x="3367" y="1177"/>
                </a:cubicBezTo>
                <a:cubicBezTo>
                  <a:pt x="3366" y="1177"/>
                  <a:pt x="3365" y="1178"/>
                  <a:pt x="3364" y="1178"/>
                </a:cubicBezTo>
                <a:cubicBezTo>
                  <a:pt x="3365" y="1181"/>
                  <a:pt x="3373" y="1184"/>
                  <a:pt x="3373" y="1189"/>
                </a:cubicBezTo>
                <a:cubicBezTo>
                  <a:pt x="3373" y="1190"/>
                  <a:pt x="3371" y="1191"/>
                  <a:pt x="3371" y="1191"/>
                </a:cubicBezTo>
                <a:cubicBezTo>
                  <a:pt x="3370" y="1191"/>
                  <a:pt x="3368" y="1191"/>
                  <a:pt x="3366" y="1191"/>
                </a:cubicBezTo>
                <a:cubicBezTo>
                  <a:pt x="3366" y="1193"/>
                  <a:pt x="3366" y="1193"/>
                  <a:pt x="3366" y="1193"/>
                </a:cubicBezTo>
                <a:cubicBezTo>
                  <a:pt x="3366" y="1194"/>
                  <a:pt x="3369" y="1198"/>
                  <a:pt x="3371" y="1198"/>
                </a:cubicBezTo>
                <a:cubicBezTo>
                  <a:pt x="3371" y="1200"/>
                  <a:pt x="3371" y="1200"/>
                  <a:pt x="3371" y="1200"/>
                </a:cubicBezTo>
                <a:cubicBezTo>
                  <a:pt x="3370" y="1202"/>
                  <a:pt x="3370" y="1205"/>
                  <a:pt x="3373" y="1205"/>
                </a:cubicBezTo>
                <a:cubicBezTo>
                  <a:pt x="3374" y="1205"/>
                  <a:pt x="3375" y="1205"/>
                  <a:pt x="3376" y="1205"/>
                </a:cubicBezTo>
                <a:cubicBezTo>
                  <a:pt x="3376" y="1203"/>
                  <a:pt x="3376" y="1203"/>
                  <a:pt x="3376" y="1203"/>
                </a:cubicBezTo>
                <a:cubicBezTo>
                  <a:pt x="3375" y="1202"/>
                  <a:pt x="3373" y="1198"/>
                  <a:pt x="3373" y="1196"/>
                </a:cubicBezTo>
                <a:cubicBezTo>
                  <a:pt x="3379" y="1196"/>
                  <a:pt x="3379" y="1196"/>
                  <a:pt x="3379" y="1196"/>
                </a:cubicBezTo>
                <a:cubicBezTo>
                  <a:pt x="3379" y="1194"/>
                  <a:pt x="3380" y="1193"/>
                  <a:pt x="3380" y="1191"/>
                </a:cubicBezTo>
                <a:cubicBezTo>
                  <a:pt x="3380" y="1191"/>
                  <a:pt x="3377" y="1188"/>
                  <a:pt x="3377" y="1188"/>
                </a:cubicBezTo>
                <a:cubicBezTo>
                  <a:pt x="3377" y="1188"/>
                  <a:pt x="3378" y="1184"/>
                  <a:pt x="3377" y="1182"/>
                </a:cubicBezTo>
                <a:cubicBezTo>
                  <a:pt x="3377" y="1182"/>
                  <a:pt x="3376" y="1182"/>
                  <a:pt x="3375" y="1182"/>
                </a:cubicBezTo>
                <a:cubicBezTo>
                  <a:pt x="3376" y="1181"/>
                  <a:pt x="3375" y="1180"/>
                  <a:pt x="3375" y="1179"/>
                </a:cubicBezTo>
                <a:close/>
                <a:moveTo>
                  <a:pt x="3374" y="1431"/>
                </a:moveTo>
                <a:cubicBezTo>
                  <a:pt x="3381" y="1431"/>
                  <a:pt x="3394" y="1427"/>
                  <a:pt x="3398" y="1421"/>
                </a:cubicBezTo>
                <a:cubicBezTo>
                  <a:pt x="3395" y="1419"/>
                  <a:pt x="3377" y="1420"/>
                  <a:pt x="3373" y="1425"/>
                </a:cubicBezTo>
                <a:cubicBezTo>
                  <a:pt x="3372" y="1425"/>
                  <a:pt x="3372" y="1428"/>
                  <a:pt x="3371" y="1428"/>
                </a:cubicBezTo>
                <a:cubicBezTo>
                  <a:pt x="3365" y="1430"/>
                  <a:pt x="3357" y="1430"/>
                  <a:pt x="3357" y="1439"/>
                </a:cubicBezTo>
                <a:cubicBezTo>
                  <a:pt x="3357" y="1441"/>
                  <a:pt x="3358" y="1443"/>
                  <a:pt x="3360" y="1443"/>
                </a:cubicBezTo>
                <a:cubicBezTo>
                  <a:pt x="3364" y="1443"/>
                  <a:pt x="3371" y="1438"/>
                  <a:pt x="3373" y="1436"/>
                </a:cubicBezTo>
                <a:cubicBezTo>
                  <a:pt x="3374" y="1435"/>
                  <a:pt x="3372" y="1431"/>
                  <a:pt x="3374" y="1431"/>
                </a:cubicBez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>
              <a:solidFill>
                <a:srgbClr val="333333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C02ACBF5-7439-487B-9BC6-0DFBA40FD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65125"/>
            <a:ext cx="11520000" cy="886397"/>
          </a:xfrm>
        </p:spPr>
        <p:txBody>
          <a:bodyPr/>
          <a:lstStyle/>
          <a:p>
            <a:r>
              <a:rPr lang="fr-FR" sz="3600" dirty="0">
                <a:solidFill>
                  <a:srgbClr val="CC023B"/>
                </a:solidFill>
              </a:rPr>
              <a:t>RIPARTIZIONE DEI RICAVI</a:t>
            </a:r>
            <a:r>
              <a:rPr lang="fr-FR" sz="4400" dirty="0">
                <a:solidFill>
                  <a:srgbClr val="333333"/>
                </a:solidFill>
              </a:rPr>
              <a:t/>
            </a:r>
            <a:br>
              <a:rPr lang="fr-FR" sz="4400" dirty="0">
                <a:solidFill>
                  <a:srgbClr val="333333"/>
                </a:solidFill>
              </a:rPr>
            </a:br>
            <a:r>
              <a:rPr lang="fr-FR" dirty="0">
                <a:solidFill>
                  <a:srgbClr val="333333"/>
                </a:solidFill>
              </a:rPr>
              <a:t>PER AREA GEOGRAFICA </a:t>
            </a:r>
            <a:endParaRPr lang="fr-FR" dirty="0">
              <a:solidFill>
                <a:schemeClr val="tx1"/>
              </a:solidFill>
            </a:endParaRPr>
          </a:p>
        </p:txBody>
      </p:sp>
      <p:grpSp>
        <p:nvGrpSpPr>
          <p:cNvPr id="384" name="Groupe 383">
            <a:extLst>
              <a:ext uri="{FF2B5EF4-FFF2-40B4-BE49-F238E27FC236}">
                <a16:creationId xmlns:a16="http://schemas.microsoft.com/office/drawing/2014/main" xmlns="" id="{F82E1B83-DE48-46F8-8ED0-7BAD63192428}"/>
              </a:ext>
            </a:extLst>
          </p:cNvPr>
          <p:cNvGrpSpPr/>
          <p:nvPr/>
        </p:nvGrpSpPr>
        <p:grpSpPr>
          <a:xfrm>
            <a:off x="1861690" y="2245494"/>
            <a:ext cx="1390830" cy="1478683"/>
            <a:chOff x="1004897" y="3065658"/>
            <a:chExt cx="1390830" cy="1478683"/>
          </a:xfrm>
        </p:grpSpPr>
        <p:sp>
          <p:nvSpPr>
            <p:cNvPr id="360" name="ZoneTexte 359">
              <a:extLst>
                <a:ext uri="{FF2B5EF4-FFF2-40B4-BE49-F238E27FC236}">
                  <a16:creationId xmlns:a16="http://schemas.microsoft.com/office/drawing/2014/main" xmlns="" id="{58FF0128-12BC-4A1F-80B2-F28CEF18915D}"/>
                </a:ext>
              </a:extLst>
            </p:cNvPr>
            <p:cNvSpPr txBox="1"/>
            <p:nvPr/>
          </p:nvSpPr>
          <p:spPr>
            <a:xfrm>
              <a:off x="1194731" y="3065658"/>
              <a:ext cx="1011158" cy="1011156"/>
            </a:xfrm>
            <a:prstGeom prst="ellipse">
              <a:avLst/>
            </a:prstGeom>
            <a:solidFill>
              <a:srgbClr val="78698F">
                <a:alpha val="75000"/>
              </a:srgbClr>
            </a:solidFill>
          </p:spPr>
          <p:txBody>
            <a:bodyPr wrap="none" rtlCol="0" anchor="ctr">
              <a:noAutofit/>
            </a:bodyPr>
            <a:lstStyle/>
            <a:p>
              <a:pPr algn="ctr"/>
              <a:endParaRPr lang="fr-FR" sz="3600" b="1" dirty="0">
                <a:solidFill>
                  <a:prstClr val="white"/>
                </a:solidFill>
              </a:endParaRPr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xmlns="" id="{53B24E8E-D3CF-43F7-B7F3-62911FC32242}"/>
                </a:ext>
              </a:extLst>
            </p:cNvPr>
            <p:cNvSpPr/>
            <p:nvPr/>
          </p:nvSpPr>
          <p:spPr>
            <a:xfrm>
              <a:off x="1252163" y="3212241"/>
              <a:ext cx="93807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4000" b="1" dirty="0">
                  <a:solidFill>
                    <a:prstClr val="white"/>
                  </a:solidFill>
                </a:rPr>
                <a:t>15</a:t>
              </a:r>
              <a:r>
                <a:rPr lang="fr-FR" sz="2400" b="1" baseline="30000" dirty="0">
                  <a:solidFill>
                    <a:prstClr val="white"/>
                  </a:solidFill>
                </a:rPr>
                <a:t>%</a:t>
              </a:r>
              <a:endParaRPr lang="fr-FR" sz="4000" b="1" baseline="30000" dirty="0">
                <a:solidFill>
                  <a:prstClr val="white"/>
                </a:solidFill>
              </a:endParaRPr>
            </a:p>
          </p:txBody>
        </p:sp>
        <p:sp>
          <p:nvSpPr>
            <p:cNvPr id="379" name="ZoneTexte 378">
              <a:extLst>
                <a:ext uri="{FF2B5EF4-FFF2-40B4-BE49-F238E27FC236}">
                  <a16:creationId xmlns:a16="http://schemas.microsoft.com/office/drawing/2014/main" xmlns="" id="{A8966B6C-CCD1-4AC9-B57B-DF2E1D5C1636}"/>
                </a:ext>
              </a:extLst>
            </p:cNvPr>
            <p:cNvSpPr txBox="1"/>
            <p:nvPr/>
          </p:nvSpPr>
          <p:spPr>
            <a:xfrm>
              <a:off x="1004897" y="4082676"/>
              <a:ext cx="13908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rgbClr val="333333"/>
                  </a:solidFill>
                </a:rPr>
                <a:t>NORD AMERICA</a:t>
              </a:r>
              <a:br>
                <a:rPr lang="fr-FR" sz="1200" b="1" dirty="0">
                  <a:solidFill>
                    <a:srgbClr val="333333"/>
                  </a:solidFill>
                </a:rPr>
              </a:br>
              <a:endParaRPr lang="fr-FR" sz="1200" b="1" dirty="0">
                <a:solidFill>
                  <a:srgbClr val="333333"/>
                </a:solidFill>
              </a:endParaRPr>
            </a:p>
          </p:txBody>
        </p:sp>
      </p:grpSp>
      <p:grpSp>
        <p:nvGrpSpPr>
          <p:cNvPr id="385" name="Groupe 384">
            <a:extLst>
              <a:ext uri="{FF2B5EF4-FFF2-40B4-BE49-F238E27FC236}">
                <a16:creationId xmlns:a16="http://schemas.microsoft.com/office/drawing/2014/main" xmlns="" id="{D00BD740-0297-424F-A55A-D9651BE5F0BA}"/>
              </a:ext>
            </a:extLst>
          </p:cNvPr>
          <p:cNvGrpSpPr/>
          <p:nvPr/>
        </p:nvGrpSpPr>
        <p:grpSpPr>
          <a:xfrm>
            <a:off x="3454830" y="4274364"/>
            <a:ext cx="1529201" cy="1345818"/>
            <a:chOff x="2526087" y="5093998"/>
            <a:chExt cx="1529201" cy="1345818"/>
          </a:xfrm>
        </p:grpSpPr>
        <p:sp>
          <p:nvSpPr>
            <p:cNvPr id="369" name="ZoneTexte 368">
              <a:extLst>
                <a:ext uri="{FF2B5EF4-FFF2-40B4-BE49-F238E27FC236}">
                  <a16:creationId xmlns:a16="http://schemas.microsoft.com/office/drawing/2014/main" xmlns="" id="{2B0ABBA3-683E-4139-8667-DE64626B02FF}"/>
                </a:ext>
              </a:extLst>
            </p:cNvPr>
            <p:cNvSpPr txBox="1"/>
            <p:nvPr/>
          </p:nvSpPr>
          <p:spPr>
            <a:xfrm>
              <a:off x="2850355" y="5093998"/>
              <a:ext cx="880658" cy="880656"/>
            </a:xfrm>
            <a:prstGeom prst="ellipse">
              <a:avLst/>
            </a:prstGeom>
            <a:solidFill>
              <a:srgbClr val="5ECAE1">
                <a:alpha val="75000"/>
              </a:srgbClr>
            </a:solidFill>
          </p:spPr>
          <p:txBody>
            <a:bodyPr wrap="none" rtlCol="0" anchor="ctr">
              <a:noAutofit/>
            </a:bodyPr>
            <a:lstStyle/>
            <a:p>
              <a:pPr algn="ctr"/>
              <a:endParaRPr lang="fr-FR" sz="2800" b="1" dirty="0">
                <a:solidFill>
                  <a:prstClr val="white"/>
                </a:solidFill>
              </a:endParaRPr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xmlns="" id="{920C33D1-93CF-415C-9713-0ADE56202A4A}"/>
                </a:ext>
              </a:extLst>
            </p:cNvPr>
            <p:cNvSpPr/>
            <p:nvPr/>
          </p:nvSpPr>
          <p:spPr>
            <a:xfrm>
              <a:off x="2914264" y="5241938"/>
              <a:ext cx="77617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3200" b="1" dirty="0">
                  <a:solidFill>
                    <a:prstClr val="white"/>
                  </a:solidFill>
                </a:rPr>
                <a:t>10</a:t>
              </a:r>
              <a:r>
                <a:rPr lang="fr-FR" b="1" baseline="30000" dirty="0">
                  <a:solidFill>
                    <a:prstClr val="white"/>
                  </a:solidFill>
                </a:rPr>
                <a:t>%</a:t>
              </a:r>
              <a:endParaRPr lang="fr-FR" sz="3200" b="1" baseline="30000" dirty="0">
                <a:solidFill>
                  <a:prstClr val="white"/>
                </a:solidFill>
              </a:endParaRPr>
            </a:p>
          </p:txBody>
        </p:sp>
        <p:sp>
          <p:nvSpPr>
            <p:cNvPr id="380" name="ZoneTexte 379">
              <a:extLst>
                <a:ext uri="{FF2B5EF4-FFF2-40B4-BE49-F238E27FC236}">
                  <a16:creationId xmlns:a16="http://schemas.microsoft.com/office/drawing/2014/main" xmlns="" id="{0502FB1E-F43F-4E3E-A6C5-238B3BBE52D2}"/>
                </a:ext>
              </a:extLst>
            </p:cNvPr>
            <p:cNvSpPr txBox="1"/>
            <p:nvPr/>
          </p:nvSpPr>
          <p:spPr>
            <a:xfrm>
              <a:off x="2526087" y="5978151"/>
              <a:ext cx="15292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rgbClr val="333333"/>
                  </a:solidFill>
                </a:rPr>
                <a:t>AMERICA LATINA </a:t>
              </a:r>
              <a:br>
                <a:rPr lang="fr-FR" sz="1200" b="1" dirty="0">
                  <a:solidFill>
                    <a:srgbClr val="333333"/>
                  </a:solidFill>
                </a:rPr>
              </a:br>
              <a:endParaRPr lang="fr-FR" sz="1200" b="1" dirty="0">
                <a:solidFill>
                  <a:srgbClr val="333333"/>
                </a:solidFill>
              </a:endParaRPr>
            </a:p>
          </p:txBody>
        </p:sp>
      </p:grpSp>
      <p:grpSp>
        <p:nvGrpSpPr>
          <p:cNvPr id="386" name="Groupe 385">
            <a:extLst>
              <a:ext uri="{FF2B5EF4-FFF2-40B4-BE49-F238E27FC236}">
                <a16:creationId xmlns:a16="http://schemas.microsoft.com/office/drawing/2014/main" xmlns="" id="{52A1C78A-0431-4850-84FF-D025729164D8}"/>
              </a:ext>
            </a:extLst>
          </p:cNvPr>
          <p:cNvGrpSpPr/>
          <p:nvPr/>
        </p:nvGrpSpPr>
        <p:grpSpPr>
          <a:xfrm>
            <a:off x="5466970" y="2136807"/>
            <a:ext cx="1258060" cy="1727021"/>
            <a:chOff x="4105593" y="2398220"/>
            <a:chExt cx="1258060" cy="1727021"/>
          </a:xfrm>
        </p:grpSpPr>
        <p:sp>
          <p:nvSpPr>
            <p:cNvPr id="367" name="ZoneTexte 366">
              <a:extLst>
                <a:ext uri="{FF2B5EF4-FFF2-40B4-BE49-F238E27FC236}">
                  <a16:creationId xmlns:a16="http://schemas.microsoft.com/office/drawing/2014/main" xmlns="" id="{99196CF5-BB7B-4BFE-8471-DEAD5A714A9A}"/>
                </a:ext>
              </a:extLst>
            </p:cNvPr>
            <p:cNvSpPr txBox="1"/>
            <p:nvPr/>
          </p:nvSpPr>
          <p:spPr>
            <a:xfrm>
              <a:off x="4105593" y="2398220"/>
              <a:ext cx="1258060" cy="1258058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</p:spPr>
          <p:txBody>
            <a:bodyPr wrap="none" rtlCol="0" anchor="ctr">
              <a:noAutofit/>
            </a:bodyPr>
            <a:lstStyle/>
            <a:p>
              <a:pPr algn="ctr"/>
              <a:endParaRPr lang="fr-FR" sz="4000" b="1" baseline="30000" dirty="0">
                <a:solidFill>
                  <a:prstClr val="white"/>
                </a:solidFill>
              </a:endParaRPr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xmlns="" id="{04800592-70BD-40E3-83B9-072D253585DC}"/>
                </a:ext>
              </a:extLst>
            </p:cNvPr>
            <p:cNvSpPr/>
            <p:nvPr/>
          </p:nvSpPr>
          <p:spPr>
            <a:xfrm>
              <a:off x="4328738" y="2673306"/>
              <a:ext cx="93807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4000" b="1" dirty="0">
                  <a:solidFill>
                    <a:prstClr val="white"/>
                  </a:solidFill>
                </a:rPr>
                <a:t>35</a:t>
              </a:r>
              <a:r>
                <a:rPr lang="fr-FR" sz="2400" b="1" baseline="30000" dirty="0">
                  <a:solidFill>
                    <a:prstClr val="white"/>
                  </a:solidFill>
                </a:rPr>
                <a:t>%</a:t>
              </a:r>
              <a:endParaRPr lang="fr-FR" sz="4000" b="1" baseline="30000" dirty="0">
                <a:solidFill>
                  <a:prstClr val="white"/>
                </a:solidFill>
              </a:endParaRPr>
            </a:p>
          </p:txBody>
        </p:sp>
        <p:sp>
          <p:nvSpPr>
            <p:cNvPr id="381" name="ZoneTexte 380">
              <a:extLst>
                <a:ext uri="{FF2B5EF4-FFF2-40B4-BE49-F238E27FC236}">
                  <a16:creationId xmlns:a16="http://schemas.microsoft.com/office/drawing/2014/main" xmlns="" id="{C6950D51-CC0E-475B-82D7-43F85FF4061E}"/>
                </a:ext>
              </a:extLst>
            </p:cNvPr>
            <p:cNvSpPr txBox="1"/>
            <p:nvPr/>
          </p:nvSpPr>
          <p:spPr>
            <a:xfrm>
              <a:off x="4319381" y="3663576"/>
              <a:ext cx="8304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rgbClr val="333333"/>
                  </a:solidFill>
                </a:rPr>
                <a:t>EUROPA</a:t>
              </a:r>
              <a:br>
                <a:rPr lang="fr-FR" sz="1200" b="1" dirty="0">
                  <a:solidFill>
                    <a:srgbClr val="333333"/>
                  </a:solidFill>
                </a:rPr>
              </a:br>
              <a:endParaRPr lang="fr-FR" sz="1200" b="1" dirty="0">
                <a:solidFill>
                  <a:srgbClr val="333333"/>
                </a:solidFill>
              </a:endParaRPr>
            </a:p>
          </p:txBody>
        </p:sp>
      </p:grpSp>
      <p:grpSp>
        <p:nvGrpSpPr>
          <p:cNvPr id="387" name="Groupe 386">
            <a:extLst>
              <a:ext uri="{FF2B5EF4-FFF2-40B4-BE49-F238E27FC236}">
                <a16:creationId xmlns:a16="http://schemas.microsoft.com/office/drawing/2014/main" xmlns="" id="{E8476EAD-2928-4DC9-92F7-B7DC94A8A6AE}"/>
              </a:ext>
            </a:extLst>
          </p:cNvPr>
          <p:cNvGrpSpPr/>
          <p:nvPr/>
        </p:nvGrpSpPr>
        <p:grpSpPr>
          <a:xfrm>
            <a:off x="6997010" y="4274364"/>
            <a:ext cx="1571264" cy="1373756"/>
            <a:chOff x="6878953" y="4561235"/>
            <a:chExt cx="1571264" cy="1373756"/>
          </a:xfrm>
        </p:grpSpPr>
        <p:sp>
          <p:nvSpPr>
            <p:cNvPr id="363" name="ZoneTexte 362">
              <a:extLst>
                <a:ext uri="{FF2B5EF4-FFF2-40B4-BE49-F238E27FC236}">
                  <a16:creationId xmlns:a16="http://schemas.microsoft.com/office/drawing/2014/main" xmlns="" id="{F026B9D0-0EE6-4DA5-B16B-C27C5E47CBE2}"/>
                </a:ext>
              </a:extLst>
            </p:cNvPr>
            <p:cNvSpPr txBox="1"/>
            <p:nvPr/>
          </p:nvSpPr>
          <p:spPr>
            <a:xfrm>
              <a:off x="7224251" y="4561235"/>
              <a:ext cx="880658" cy="880656"/>
            </a:xfrm>
            <a:prstGeom prst="ellipse">
              <a:avLst/>
            </a:prstGeom>
            <a:solidFill>
              <a:schemeClr val="accent4">
                <a:alpha val="75000"/>
              </a:schemeClr>
            </a:solidFill>
          </p:spPr>
          <p:txBody>
            <a:bodyPr wrap="none" rtlCol="0" anchor="ctr">
              <a:noAutofit/>
            </a:bodyPr>
            <a:lstStyle/>
            <a:p>
              <a:pPr algn="ctr"/>
              <a:endParaRPr lang="fr-FR" sz="2800" b="1" dirty="0">
                <a:solidFill>
                  <a:prstClr val="white"/>
                </a:solidFill>
              </a:endParaRPr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xmlns="" id="{E824103E-8665-41E2-B22C-83F5C8C9124F}"/>
                </a:ext>
              </a:extLst>
            </p:cNvPr>
            <p:cNvSpPr/>
            <p:nvPr/>
          </p:nvSpPr>
          <p:spPr>
            <a:xfrm>
              <a:off x="7442254" y="4739997"/>
              <a:ext cx="5212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800" b="1" dirty="0">
                  <a:solidFill>
                    <a:prstClr val="white"/>
                  </a:solidFill>
                </a:rPr>
                <a:t>9</a:t>
              </a:r>
              <a:r>
                <a:rPr lang="fr-FR" b="1" baseline="30000" dirty="0">
                  <a:solidFill>
                    <a:prstClr val="white"/>
                  </a:solidFill>
                </a:rPr>
                <a:t>%</a:t>
              </a:r>
              <a:endParaRPr lang="fr-FR" sz="3200" b="1" baseline="30000" dirty="0">
                <a:solidFill>
                  <a:prstClr val="white"/>
                </a:solidFill>
              </a:endParaRPr>
            </a:p>
          </p:txBody>
        </p:sp>
        <p:sp>
          <p:nvSpPr>
            <p:cNvPr id="382" name="ZoneTexte 381">
              <a:extLst>
                <a:ext uri="{FF2B5EF4-FFF2-40B4-BE49-F238E27FC236}">
                  <a16:creationId xmlns:a16="http://schemas.microsoft.com/office/drawing/2014/main" xmlns="" id="{6666B975-7AA5-4EDA-960F-309CFC7BBF72}"/>
                </a:ext>
              </a:extLst>
            </p:cNvPr>
            <p:cNvSpPr txBox="1"/>
            <p:nvPr/>
          </p:nvSpPr>
          <p:spPr>
            <a:xfrm>
              <a:off x="6878953" y="5473326"/>
              <a:ext cx="15712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rgbClr val="333333"/>
                  </a:solidFill>
                </a:rPr>
                <a:t>AFRICA</a:t>
              </a:r>
              <a:br>
                <a:rPr lang="fr-FR" sz="1200" b="1" dirty="0">
                  <a:solidFill>
                    <a:srgbClr val="333333"/>
                  </a:solidFill>
                </a:rPr>
              </a:br>
              <a:r>
                <a:rPr lang="fr-FR" sz="1200" b="1" dirty="0">
                  <a:solidFill>
                    <a:srgbClr val="333333"/>
                  </a:solidFill>
                </a:rPr>
                <a:t>&amp; MEDIO ORIENTE</a:t>
              </a:r>
            </a:p>
          </p:txBody>
        </p:sp>
      </p:grpSp>
      <p:grpSp>
        <p:nvGrpSpPr>
          <p:cNvPr id="388" name="Groupe 387">
            <a:extLst>
              <a:ext uri="{FF2B5EF4-FFF2-40B4-BE49-F238E27FC236}">
                <a16:creationId xmlns:a16="http://schemas.microsoft.com/office/drawing/2014/main" xmlns="" id="{A66F81F2-EB05-42F4-AA33-CEC4033F6013}"/>
              </a:ext>
            </a:extLst>
          </p:cNvPr>
          <p:cNvGrpSpPr/>
          <p:nvPr/>
        </p:nvGrpSpPr>
        <p:grpSpPr>
          <a:xfrm>
            <a:off x="8278234" y="2136807"/>
            <a:ext cx="1370696" cy="1642829"/>
            <a:chOff x="9722679" y="3349190"/>
            <a:chExt cx="1370696" cy="1642829"/>
          </a:xfrm>
        </p:grpSpPr>
        <p:sp>
          <p:nvSpPr>
            <p:cNvPr id="365" name="ZoneTexte 364">
              <a:extLst>
                <a:ext uri="{FF2B5EF4-FFF2-40B4-BE49-F238E27FC236}">
                  <a16:creationId xmlns:a16="http://schemas.microsoft.com/office/drawing/2014/main" xmlns="" id="{2463407B-31BF-462E-B44F-6BDA3E78206B}"/>
                </a:ext>
              </a:extLst>
            </p:cNvPr>
            <p:cNvSpPr txBox="1"/>
            <p:nvPr/>
          </p:nvSpPr>
          <p:spPr>
            <a:xfrm>
              <a:off x="9833884" y="3349190"/>
              <a:ext cx="1146634" cy="1146632"/>
            </a:xfrm>
            <a:prstGeom prst="ellipse">
              <a:avLst/>
            </a:prstGeom>
            <a:solidFill>
              <a:schemeClr val="accent6">
                <a:alpha val="75000"/>
              </a:schemeClr>
            </a:solidFill>
          </p:spPr>
          <p:txBody>
            <a:bodyPr wrap="none" rtlCol="0" anchor="ctr">
              <a:noAutofit/>
            </a:bodyPr>
            <a:lstStyle/>
            <a:p>
              <a:pPr algn="ctr"/>
              <a:endParaRPr lang="fr-FR" sz="4000" b="1" dirty="0">
                <a:solidFill>
                  <a:prstClr val="white"/>
                </a:solidFill>
              </a:endParaRPr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xmlns="" id="{45B1FB32-0548-41BC-AD9D-F93460F64B06}"/>
                </a:ext>
              </a:extLst>
            </p:cNvPr>
            <p:cNvSpPr/>
            <p:nvPr/>
          </p:nvSpPr>
          <p:spPr>
            <a:xfrm>
              <a:off x="9983413" y="3568563"/>
              <a:ext cx="93807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4000" b="1" dirty="0">
                  <a:solidFill>
                    <a:prstClr val="white"/>
                  </a:solidFill>
                </a:rPr>
                <a:t>31</a:t>
              </a:r>
              <a:r>
                <a:rPr lang="fr-FR" sz="2400" b="1" baseline="30000" dirty="0">
                  <a:solidFill>
                    <a:prstClr val="white"/>
                  </a:solidFill>
                </a:rPr>
                <a:t>%</a:t>
              </a:r>
              <a:endParaRPr lang="fr-FR" sz="4000" b="1" baseline="30000" dirty="0">
                <a:solidFill>
                  <a:prstClr val="white"/>
                </a:solidFill>
              </a:endParaRPr>
            </a:p>
          </p:txBody>
        </p:sp>
        <p:sp>
          <p:nvSpPr>
            <p:cNvPr id="383" name="ZoneTexte 382">
              <a:extLst>
                <a:ext uri="{FF2B5EF4-FFF2-40B4-BE49-F238E27FC236}">
                  <a16:creationId xmlns:a16="http://schemas.microsoft.com/office/drawing/2014/main" xmlns="" id="{E74460F9-E9AA-4A35-82C3-E1037BCE9B38}"/>
                </a:ext>
              </a:extLst>
            </p:cNvPr>
            <p:cNvSpPr txBox="1"/>
            <p:nvPr/>
          </p:nvSpPr>
          <p:spPr>
            <a:xfrm>
              <a:off x="9722679" y="4530354"/>
              <a:ext cx="1370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rgbClr val="333333"/>
                  </a:solidFill>
                </a:rPr>
                <a:t>ASIA-PACIFICO</a:t>
              </a:r>
              <a:br>
                <a:rPr lang="fr-FR" sz="1200" b="1" dirty="0">
                  <a:solidFill>
                    <a:srgbClr val="333333"/>
                  </a:solidFill>
                </a:rPr>
              </a:br>
              <a:endParaRPr lang="fr-FR" sz="1200" b="1" dirty="0">
                <a:solidFill>
                  <a:srgbClr val="333333"/>
                </a:solidFill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FA037F84-6044-4C8A-8265-F5DD2B299AC4}"/>
              </a:ext>
            </a:extLst>
          </p:cNvPr>
          <p:cNvSpPr/>
          <p:nvPr/>
        </p:nvSpPr>
        <p:spPr>
          <a:xfrm>
            <a:off x="5816172" y="1359697"/>
            <a:ext cx="559657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86E3FAE6-0D4A-4DEF-9BB8-1A9B011A2C60}"/>
              </a:ext>
            </a:extLst>
          </p:cNvPr>
          <p:cNvGrpSpPr/>
          <p:nvPr/>
        </p:nvGrpSpPr>
        <p:grpSpPr>
          <a:xfrm>
            <a:off x="2051526" y="3585258"/>
            <a:ext cx="1011158" cy="534383"/>
            <a:chOff x="2051526" y="3702776"/>
            <a:chExt cx="1011158" cy="534383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xmlns="" id="{55350D3A-DE34-4C0E-8589-D5F6D986996B}"/>
                </a:ext>
              </a:extLst>
            </p:cNvPr>
            <p:cNvSpPr txBox="1"/>
            <p:nvPr/>
          </p:nvSpPr>
          <p:spPr>
            <a:xfrm>
              <a:off x="2051526" y="3867827"/>
              <a:ext cx="10111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b="1" dirty="0">
                  <a:solidFill>
                    <a:srgbClr val="333333"/>
                  </a:solidFill>
                </a:rPr>
                <a:t>7.000 PERSONE</a:t>
              </a:r>
            </a:p>
          </p:txBody>
        </p: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xmlns="" id="{B245B5FC-368D-4A4A-9CED-0074EAABAAA5}"/>
                </a:ext>
              </a:extLst>
            </p:cNvPr>
            <p:cNvCxnSpPr/>
            <p:nvPr/>
          </p:nvCxnSpPr>
          <p:spPr>
            <a:xfrm>
              <a:off x="2557105" y="3702776"/>
              <a:ext cx="0" cy="13965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xmlns="" id="{457254DB-85AB-4537-9BC7-486439BE415C}"/>
              </a:ext>
            </a:extLst>
          </p:cNvPr>
          <p:cNvGrpSpPr/>
          <p:nvPr/>
        </p:nvGrpSpPr>
        <p:grpSpPr>
          <a:xfrm>
            <a:off x="3602854" y="5553117"/>
            <a:ext cx="1233146" cy="395883"/>
            <a:chOff x="1940532" y="3702776"/>
            <a:chExt cx="1233146" cy="395883"/>
          </a:xfrm>
        </p:grpSpPr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xmlns="" id="{453C97F8-E859-4125-A4AE-E1C2148112E1}"/>
                </a:ext>
              </a:extLst>
            </p:cNvPr>
            <p:cNvSpPr txBox="1"/>
            <p:nvPr/>
          </p:nvSpPr>
          <p:spPr>
            <a:xfrm>
              <a:off x="1940532" y="3867827"/>
              <a:ext cx="12331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b="1" dirty="0">
                  <a:solidFill>
                    <a:srgbClr val="333333"/>
                  </a:solidFill>
                </a:rPr>
                <a:t>14.100 PERSONE</a:t>
              </a:r>
            </a:p>
          </p:txBody>
        </p: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xmlns="" id="{85A59FAC-B52D-422F-BCED-E2AC4517129E}"/>
                </a:ext>
              </a:extLst>
            </p:cNvPr>
            <p:cNvCxnSpPr/>
            <p:nvPr/>
          </p:nvCxnSpPr>
          <p:spPr>
            <a:xfrm>
              <a:off x="2557105" y="3702776"/>
              <a:ext cx="0" cy="13965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xmlns="" id="{3381EE6A-2A63-4D2C-822F-357CDDAB3E13}"/>
              </a:ext>
            </a:extLst>
          </p:cNvPr>
          <p:cNvGrpSpPr/>
          <p:nvPr/>
        </p:nvGrpSpPr>
        <p:grpSpPr>
          <a:xfrm>
            <a:off x="5555422" y="3753117"/>
            <a:ext cx="1072766" cy="534383"/>
            <a:chOff x="2020722" y="3702776"/>
            <a:chExt cx="1072766" cy="534383"/>
          </a:xfrm>
        </p:grpSpPr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xmlns="" id="{F8D7E150-B638-4254-A420-E4B95216D5EC}"/>
                </a:ext>
              </a:extLst>
            </p:cNvPr>
            <p:cNvSpPr txBox="1"/>
            <p:nvPr/>
          </p:nvSpPr>
          <p:spPr>
            <a:xfrm>
              <a:off x="2020722" y="3867827"/>
              <a:ext cx="1072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b="1" dirty="0">
                  <a:solidFill>
                    <a:srgbClr val="333333"/>
                  </a:solidFill>
                </a:rPr>
                <a:t>17.600 PERSONE</a:t>
              </a:r>
            </a:p>
          </p:txBody>
        </p: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xmlns="" id="{7BE4F5AA-2541-4DBB-A4A3-3D418E1AD5AF}"/>
                </a:ext>
              </a:extLst>
            </p:cNvPr>
            <p:cNvCxnSpPr/>
            <p:nvPr/>
          </p:nvCxnSpPr>
          <p:spPr>
            <a:xfrm>
              <a:off x="2557105" y="3702776"/>
              <a:ext cx="0" cy="13965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xmlns="" id="{C226EE60-94E1-4193-AA1E-A92D43CF874E}"/>
              </a:ext>
            </a:extLst>
          </p:cNvPr>
          <p:cNvGrpSpPr/>
          <p:nvPr/>
        </p:nvGrpSpPr>
        <p:grpSpPr>
          <a:xfrm>
            <a:off x="7315380" y="5733117"/>
            <a:ext cx="1011158" cy="534383"/>
            <a:chOff x="2051526" y="3702776"/>
            <a:chExt cx="1011158" cy="534383"/>
          </a:xfrm>
        </p:grpSpPr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xmlns="" id="{26E00DA0-8E51-4953-B867-B9220CD7C1FC}"/>
                </a:ext>
              </a:extLst>
            </p:cNvPr>
            <p:cNvSpPr txBox="1"/>
            <p:nvPr/>
          </p:nvSpPr>
          <p:spPr>
            <a:xfrm>
              <a:off x="2051526" y="3867827"/>
              <a:ext cx="10111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b="1" dirty="0">
                  <a:solidFill>
                    <a:srgbClr val="333333"/>
                  </a:solidFill>
                </a:rPr>
                <a:t>6.400 PERSONE</a:t>
              </a:r>
            </a:p>
          </p:txBody>
        </p: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xmlns="" id="{FFAE97C8-4163-4FAC-BE60-69E84E305608}"/>
                </a:ext>
              </a:extLst>
            </p:cNvPr>
            <p:cNvCxnSpPr/>
            <p:nvPr/>
          </p:nvCxnSpPr>
          <p:spPr>
            <a:xfrm>
              <a:off x="2557105" y="3702776"/>
              <a:ext cx="0" cy="13965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xmlns="" id="{53679B06-E756-40FD-8B41-F61A8747DBFA}"/>
              </a:ext>
            </a:extLst>
          </p:cNvPr>
          <p:cNvGrpSpPr/>
          <p:nvPr/>
        </p:nvGrpSpPr>
        <p:grpSpPr>
          <a:xfrm>
            <a:off x="8366850" y="3656118"/>
            <a:ext cx="1191812" cy="711354"/>
            <a:chOff x="1961199" y="3702776"/>
            <a:chExt cx="1191812" cy="711354"/>
          </a:xfrm>
        </p:grpSpPr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xmlns="" id="{27AC3315-BB0C-4B40-B4F2-215855385956}"/>
                </a:ext>
              </a:extLst>
            </p:cNvPr>
            <p:cNvSpPr txBox="1"/>
            <p:nvPr/>
          </p:nvSpPr>
          <p:spPr>
            <a:xfrm>
              <a:off x="1961199" y="3867827"/>
              <a:ext cx="1191812" cy="546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fr-FR" sz="900" b="1" dirty="0">
                  <a:solidFill>
                    <a:srgbClr val="333333"/>
                  </a:solidFill>
                </a:rPr>
                <a:t>30.300 PERSONE </a:t>
              </a:r>
            </a:p>
            <a:p>
              <a:pPr algn="ctr">
                <a:spcBef>
                  <a:spcPts val="300"/>
                </a:spcBef>
              </a:pPr>
              <a:r>
                <a:rPr lang="fr-FR" sz="900" i="1" dirty="0">
                  <a:solidFill>
                    <a:srgbClr val="333333"/>
                  </a:solidFill>
                </a:rPr>
                <a:t>Di </a:t>
              </a:r>
              <a:r>
                <a:rPr lang="fr-FR" sz="900" i="1" dirty="0" err="1">
                  <a:solidFill>
                    <a:srgbClr val="333333"/>
                  </a:solidFill>
                </a:rPr>
                <a:t>cui</a:t>
              </a:r>
              <a:r>
                <a:rPr lang="fr-FR" sz="900" i="1" dirty="0">
                  <a:solidFill>
                    <a:srgbClr val="333333"/>
                  </a:solidFill>
                </a:rPr>
                <a:t> 14,000 </a:t>
              </a:r>
              <a:br>
                <a:rPr lang="fr-FR" sz="900" i="1" dirty="0">
                  <a:solidFill>
                    <a:srgbClr val="333333"/>
                  </a:solidFill>
                </a:rPr>
              </a:br>
              <a:r>
                <a:rPr lang="fr-FR" sz="900" i="1" dirty="0">
                  <a:solidFill>
                    <a:srgbClr val="333333"/>
                  </a:solidFill>
                </a:rPr>
                <a:t>in </a:t>
              </a:r>
              <a:r>
                <a:rPr lang="fr-FR" sz="900" i="1" dirty="0" err="1">
                  <a:solidFill>
                    <a:srgbClr val="333333"/>
                  </a:solidFill>
                </a:rPr>
                <a:t>Cina</a:t>
              </a:r>
              <a:endParaRPr lang="fr-FR" sz="900" i="1" dirty="0">
                <a:solidFill>
                  <a:srgbClr val="333333"/>
                </a:solidFill>
              </a:endParaRPr>
            </a:p>
          </p:txBody>
        </p: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xmlns="" id="{92A88965-DA5C-4F2C-94A9-3D6F1BF579F0}"/>
                </a:ext>
              </a:extLst>
            </p:cNvPr>
            <p:cNvCxnSpPr/>
            <p:nvPr/>
          </p:nvCxnSpPr>
          <p:spPr>
            <a:xfrm>
              <a:off x="2557105" y="3702776"/>
              <a:ext cx="0" cy="13965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fr-FR">
                <a:solidFill>
                  <a:srgbClr val="333333">
                    <a:tint val="75000"/>
                  </a:srgbClr>
                </a:solidFill>
              </a:rPr>
              <a:t>Slide / </a:t>
            </a:r>
            <a:fld id="{3EA6A558-C4CA-4506-B5EC-E793D5AE9532}" type="slidenum">
              <a:rPr lang="fr-FR" smtClean="0">
                <a:solidFill>
                  <a:srgbClr val="333333">
                    <a:tint val="75000"/>
                  </a:srgbClr>
                </a:solidFill>
              </a:rPr>
              <a:pPr/>
              <a:t>5</a:t>
            </a:fld>
            <a:endParaRPr lang="fr-FR" dirty="0">
              <a:solidFill>
                <a:srgbClr val="33333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1558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AF5E1E74-07EB-4FA4-9E3E-CB22A12DD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65125"/>
            <a:ext cx="11520000" cy="886397"/>
          </a:xfrm>
        </p:spPr>
        <p:txBody>
          <a:bodyPr/>
          <a:lstStyle/>
          <a:p>
            <a:r>
              <a:rPr lang="fr-FR" sz="2800" dirty="0"/>
              <a:t>Bureau </a:t>
            </a:r>
            <a:r>
              <a:rPr lang="fr-FR" sz="2800" dirty="0" err="1"/>
              <a:t>veritas</a:t>
            </a:r>
            <a:r>
              <a:rPr lang="fr-FR" dirty="0"/>
              <a:t/>
            </a:r>
            <a:br>
              <a:rPr lang="fr-FR" dirty="0"/>
            </a:br>
            <a:r>
              <a:rPr lang="fr-FR" sz="3600" dirty="0">
                <a:solidFill>
                  <a:schemeClr val="tx1"/>
                </a:solidFill>
              </a:rPr>
              <a:t>in </a:t>
            </a:r>
            <a:r>
              <a:rPr lang="fr-FR" sz="3600" dirty="0" err="1">
                <a:solidFill>
                  <a:schemeClr val="tx1"/>
                </a:solidFill>
              </a:rPr>
              <a:t>cifre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7914ADE-EF3E-4B63-9C58-A83148765A50}"/>
              </a:ext>
            </a:extLst>
          </p:cNvPr>
          <p:cNvSpPr/>
          <p:nvPr/>
        </p:nvSpPr>
        <p:spPr>
          <a:xfrm>
            <a:off x="5816172" y="1391348"/>
            <a:ext cx="559657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B2D4AF70-CE7A-44AD-AA92-5D4BBFD9BC4E}"/>
              </a:ext>
            </a:extLst>
          </p:cNvPr>
          <p:cNvGrpSpPr/>
          <p:nvPr/>
        </p:nvGrpSpPr>
        <p:grpSpPr>
          <a:xfrm>
            <a:off x="7345319" y="2257425"/>
            <a:ext cx="2235000" cy="3338400"/>
            <a:chOff x="7345319" y="2257425"/>
            <a:chExt cx="2235000" cy="33384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7A656D9F-A502-4C30-87D4-C44CFFA4CF51}"/>
                </a:ext>
              </a:extLst>
            </p:cNvPr>
            <p:cNvSpPr/>
            <p:nvPr/>
          </p:nvSpPr>
          <p:spPr>
            <a:xfrm>
              <a:off x="7345319" y="2257425"/>
              <a:ext cx="2235000" cy="3338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xmlns="" id="{4E87F4BF-2C81-4F51-9F6B-D8B2D2B42AA7}"/>
                </a:ext>
              </a:extLst>
            </p:cNvPr>
            <p:cNvSpPr txBox="1"/>
            <p:nvPr/>
          </p:nvSpPr>
          <p:spPr>
            <a:xfrm>
              <a:off x="7972942" y="4616629"/>
              <a:ext cx="9797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err="1">
                  <a:solidFill>
                    <a:srgbClr val="333333"/>
                  </a:solidFill>
                </a:rPr>
                <a:t>Uffici</a:t>
              </a:r>
              <a:r>
                <a:rPr lang="fr-FR" sz="1400" dirty="0">
                  <a:solidFill>
                    <a:srgbClr val="333333"/>
                  </a:solidFill>
                </a:rPr>
                <a:t> e </a:t>
              </a:r>
            </a:p>
            <a:p>
              <a:pPr algn="ctr"/>
              <a:r>
                <a:rPr lang="fr-FR" sz="1400" dirty="0" err="1">
                  <a:solidFill>
                    <a:srgbClr val="333333"/>
                  </a:solidFill>
                </a:rPr>
                <a:t>laboratori</a:t>
              </a:r>
              <a:r>
                <a:rPr lang="fr-FR" sz="1400" dirty="0">
                  <a:solidFill>
                    <a:srgbClr val="333333"/>
                  </a:solidFill>
                </a:rPr>
                <a:t> 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xmlns="" id="{3A1137A5-8BE7-4D10-A70F-D7B7E0F7E6A6}"/>
                </a:ext>
              </a:extLst>
            </p:cNvPr>
            <p:cNvSpPr txBox="1"/>
            <p:nvPr/>
          </p:nvSpPr>
          <p:spPr>
            <a:xfrm>
              <a:off x="7504865" y="3610491"/>
              <a:ext cx="191590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5400" b="1" dirty="0">
                  <a:solidFill>
                    <a:srgbClr val="737373"/>
                  </a:solidFill>
                </a:rPr>
                <a:t>1.500</a:t>
              </a:r>
              <a:endParaRPr lang="fr-FR" sz="4400" b="1" baseline="20000" dirty="0">
                <a:solidFill>
                  <a:srgbClr val="737373"/>
                </a:solidFill>
              </a:endParaRPr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xmlns="" id="{466E4E52-5290-4D1C-A10D-119FBA2C6C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12788" y="2608263"/>
              <a:ext cx="500063" cy="719138"/>
            </a:xfrm>
            <a:custGeom>
              <a:avLst/>
              <a:gdLst>
                <a:gd name="T0" fmla="*/ 321 w 371"/>
                <a:gd name="T1" fmla="*/ 369 h 535"/>
                <a:gd name="T2" fmla="*/ 262 w 371"/>
                <a:gd name="T3" fmla="*/ 363 h 535"/>
                <a:gd name="T4" fmla="*/ 262 w 371"/>
                <a:gd name="T5" fmla="*/ 414 h 535"/>
                <a:gd name="T6" fmla="*/ 321 w 371"/>
                <a:gd name="T7" fmla="*/ 408 h 535"/>
                <a:gd name="T8" fmla="*/ 262 w 371"/>
                <a:gd name="T9" fmla="*/ 414 h 535"/>
                <a:gd name="T10" fmla="*/ 321 w 371"/>
                <a:gd name="T11" fmla="*/ 459 h 535"/>
                <a:gd name="T12" fmla="*/ 262 w 371"/>
                <a:gd name="T13" fmla="*/ 453 h 535"/>
                <a:gd name="T14" fmla="*/ 365 w 371"/>
                <a:gd name="T15" fmla="*/ 269 h 535"/>
                <a:gd name="T16" fmla="*/ 229 w 371"/>
                <a:gd name="T17" fmla="*/ 176 h 535"/>
                <a:gd name="T18" fmla="*/ 188 w 371"/>
                <a:gd name="T19" fmla="*/ 170 h 535"/>
                <a:gd name="T20" fmla="*/ 182 w 371"/>
                <a:gd name="T21" fmla="*/ 102 h 535"/>
                <a:gd name="T22" fmla="*/ 120 w 371"/>
                <a:gd name="T23" fmla="*/ 0 h 535"/>
                <a:gd name="T24" fmla="*/ 108 w 371"/>
                <a:gd name="T25" fmla="*/ 102 h 535"/>
                <a:gd name="T26" fmla="*/ 40 w 371"/>
                <a:gd name="T27" fmla="*/ 108 h 535"/>
                <a:gd name="T28" fmla="*/ 6 w 371"/>
                <a:gd name="T29" fmla="*/ 170 h 535"/>
                <a:gd name="T30" fmla="*/ 0 w 371"/>
                <a:gd name="T31" fmla="*/ 534 h 535"/>
                <a:gd name="T32" fmla="*/ 12 w 371"/>
                <a:gd name="T33" fmla="*/ 182 h 535"/>
                <a:gd name="T34" fmla="*/ 52 w 371"/>
                <a:gd name="T35" fmla="*/ 176 h 535"/>
                <a:gd name="T36" fmla="*/ 176 w 371"/>
                <a:gd name="T37" fmla="*/ 114 h 535"/>
                <a:gd name="T38" fmla="*/ 158 w 371"/>
                <a:gd name="T39" fmla="*/ 173 h 535"/>
                <a:gd name="T40" fmla="*/ 177 w 371"/>
                <a:gd name="T41" fmla="*/ 179 h 535"/>
                <a:gd name="T42" fmla="*/ 216 w 371"/>
                <a:gd name="T43" fmla="*/ 182 h 535"/>
                <a:gd name="T44" fmla="*/ 220 w 371"/>
                <a:gd name="T45" fmla="*/ 280 h 535"/>
                <a:gd name="T46" fmla="*/ 226 w 371"/>
                <a:gd name="T47" fmla="*/ 291 h 535"/>
                <a:gd name="T48" fmla="*/ 359 w 371"/>
                <a:gd name="T49" fmla="*/ 281 h 535"/>
                <a:gd name="T50" fmla="*/ 371 w 371"/>
                <a:gd name="T51" fmla="*/ 534 h 535"/>
                <a:gd name="T52" fmla="*/ 365 w 371"/>
                <a:gd name="T53" fmla="*/ 269 h 535"/>
                <a:gd name="T54" fmla="*/ 226 w 371"/>
                <a:gd name="T55" fmla="*/ 535 h 535"/>
                <a:gd name="T56" fmla="*/ 220 w 371"/>
                <a:gd name="T57" fmla="*/ 510 h 535"/>
                <a:gd name="T58" fmla="*/ 220 w 371"/>
                <a:gd name="T59" fmla="*/ 486 h 535"/>
                <a:gd name="T60" fmla="*/ 226 w 371"/>
                <a:gd name="T61" fmla="*/ 462 h 535"/>
                <a:gd name="T62" fmla="*/ 220 w 371"/>
                <a:gd name="T63" fmla="*/ 486 h 535"/>
                <a:gd name="T64" fmla="*/ 226 w 371"/>
                <a:gd name="T65" fmla="*/ 340 h 535"/>
                <a:gd name="T66" fmla="*/ 220 w 371"/>
                <a:gd name="T67" fmla="*/ 315 h 535"/>
                <a:gd name="T68" fmla="*/ 220 w 371"/>
                <a:gd name="T69" fmla="*/ 388 h 535"/>
                <a:gd name="T70" fmla="*/ 226 w 371"/>
                <a:gd name="T71" fmla="*/ 364 h 535"/>
                <a:gd name="T72" fmla="*/ 220 w 371"/>
                <a:gd name="T73" fmla="*/ 388 h 535"/>
                <a:gd name="T74" fmla="*/ 226 w 371"/>
                <a:gd name="T75" fmla="*/ 437 h 535"/>
                <a:gd name="T76" fmla="*/ 220 w 371"/>
                <a:gd name="T77" fmla="*/ 413 h 535"/>
                <a:gd name="T78" fmla="*/ 102 w 371"/>
                <a:gd name="T79" fmla="*/ 290 h 535"/>
                <a:gd name="T80" fmla="*/ 127 w 371"/>
                <a:gd name="T81" fmla="*/ 290 h 535"/>
                <a:gd name="T82" fmla="*/ 102 w 371"/>
                <a:gd name="T83" fmla="*/ 290 h 535"/>
                <a:gd name="T84" fmla="*/ 127 w 371"/>
                <a:gd name="T85" fmla="*/ 357 h 535"/>
                <a:gd name="T86" fmla="*/ 102 w 371"/>
                <a:gd name="T87" fmla="*/ 357 h 535"/>
                <a:gd name="T88" fmla="*/ 114 w 371"/>
                <a:gd name="T89" fmla="*/ 414 h 535"/>
                <a:gd name="T90" fmla="*/ 114 w 371"/>
                <a:gd name="T91" fmla="*/ 502 h 535"/>
                <a:gd name="T92" fmla="*/ 114 w 371"/>
                <a:gd name="T93" fmla="*/ 414 h 535"/>
                <a:gd name="T94" fmla="*/ 95 w 371"/>
                <a:gd name="T95" fmla="*/ 458 h 535"/>
                <a:gd name="T96" fmla="*/ 134 w 371"/>
                <a:gd name="T97" fmla="*/ 458 h 535"/>
                <a:gd name="T98" fmla="*/ 133 w 371"/>
                <a:gd name="T99" fmla="*/ 173 h 535"/>
                <a:gd name="T100" fmla="*/ 109 w 371"/>
                <a:gd name="T101" fmla="*/ 179 h 535"/>
                <a:gd name="T102" fmla="*/ 133 w 371"/>
                <a:gd name="T103" fmla="*/ 173 h 535"/>
                <a:gd name="T104" fmla="*/ 60 w 371"/>
                <a:gd name="T105" fmla="*/ 173 h 535"/>
                <a:gd name="T106" fmla="*/ 85 w 371"/>
                <a:gd name="T107" fmla="*/ 179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1" h="535">
                  <a:moveTo>
                    <a:pt x="262" y="369"/>
                  </a:moveTo>
                  <a:cubicBezTo>
                    <a:pt x="321" y="369"/>
                    <a:pt x="321" y="369"/>
                    <a:pt x="321" y="369"/>
                  </a:cubicBezTo>
                  <a:cubicBezTo>
                    <a:pt x="321" y="363"/>
                    <a:pt x="321" y="363"/>
                    <a:pt x="321" y="363"/>
                  </a:cubicBezTo>
                  <a:cubicBezTo>
                    <a:pt x="262" y="363"/>
                    <a:pt x="262" y="363"/>
                    <a:pt x="262" y="363"/>
                  </a:cubicBezTo>
                  <a:lnTo>
                    <a:pt x="262" y="369"/>
                  </a:lnTo>
                  <a:close/>
                  <a:moveTo>
                    <a:pt x="262" y="414"/>
                  </a:moveTo>
                  <a:cubicBezTo>
                    <a:pt x="321" y="414"/>
                    <a:pt x="321" y="414"/>
                    <a:pt x="321" y="414"/>
                  </a:cubicBezTo>
                  <a:cubicBezTo>
                    <a:pt x="321" y="408"/>
                    <a:pt x="321" y="408"/>
                    <a:pt x="321" y="408"/>
                  </a:cubicBezTo>
                  <a:cubicBezTo>
                    <a:pt x="262" y="408"/>
                    <a:pt x="262" y="408"/>
                    <a:pt x="262" y="408"/>
                  </a:cubicBezTo>
                  <a:lnTo>
                    <a:pt x="262" y="414"/>
                  </a:lnTo>
                  <a:close/>
                  <a:moveTo>
                    <a:pt x="262" y="459"/>
                  </a:moveTo>
                  <a:cubicBezTo>
                    <a:pt x="321" y="459"/>
                    <a:pt x="321" y="459"/>
                    <a:pt x="321" y="459"/>
                  </a:cubicBezTo>
                  <a:cubicBezTo>
                    <a:pt x="321" y="453"/>
                    <a:pt x="321" y="453"/>
                    <a:pt x="321" y="453"/>
                  </a:cubicBezTo>
                  <a:cubicBezTo>
                    <a:pt x="262" y="453"/>
                    <a:pt x="262" y="453"/>
                    <a:pt x="262" y="453"/>
                  </a:cubicBezTo>
                  <a:lnTo>
                    <a:pt x="262" y="459"/>
                  </a:lnTo>
                  <a:close/>
                  <a:moveTo>
                    <a:pt x="365" y="269"/>
                  </a:moveTo>
                  <a:cubicBezTo>
                    <a:pt x="229" y="269"/>
                    <a:pt x="229" y="269"/>
                    <a:pt x="229" y="269"/>
                  </a:cubicBezTo>
                  <a:cubicBezTo>
                    <a:pt x="229" y="176"/>
                    <a:pt x="229" y="176"/>
                    <a:pt x="229" y="176"/>
                  </a:cubicBezTo>
                  <a:cubicBezTo>
                    <a:pt x="229" y="172"/>
                    <a:pt x="226" y="170"/>
                    <a:pt x="222" y="170"/>
                  </a:cubicBezTo>
                  <a:cubicBezTo>
                    <a:pt x="188" y="170"/>
                    <a:pt x="188" y="170"/>
                    <a:pt x="188" y="170"/>
                  </a:cubicBezTo>
                  <a:cubicBezTo>
                    <a:pt x="188" y="108"/>
                    <a:pt x="188" y="108"/>
                    <a:pt x="188" y="108"/>
                  </a:cubicBezTo>
                  <a:cubicBezTo>
                    <a:pt x="188" y="104"/>
                    <a:pt x="186" y="102"/>
                    <a:pt x="182" y="102"/>
                  </a:cubicBezTo>
                  <a:cubicBezTo>
                    <a:pt x="120" y="102"/>
                    <a:pt x="120" y="102"/>
                    <a:pt x="120" y="102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102"/>
                    <a:pt x="108" y="102"/>
                    <a:pt x="108" y="102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43" y="102"/>
                    <a:pt x="40" y="104"/>
                    <a:pt x="40" y="108"/>
                  </a:cubicBezTo>
                  <a:cubicBezTo>
                    <a:pt x="40" y="170"/>
                    <a:pt x="40" y="170"/>
                    <a:pt x="40" y="170"/>
                  </a:cubicBezTo>
                  <a:cubicBezTo>
                    <a:pt x="6" y="170"/>
                    <a:pt x="6" y="170"/>
                    <a:pt x="6" y="170"/>
                  </a:cubicBezTo>
                  <a:cubicBezTo>
                    <a:pt x="3" y="170"/>
                    <a:pt x="0" y="172"/>
                    <a:pt x="0" y="176"/>
                  </a:cubicBezTo>
                  <a:cubicBezTo>
                    <a:pt x="0" y="534"/>
                    <a:pt x="0" y="534"/>
                    <a:pt x="0" y="534"/>
                  </a:cubicBezTo>
                  <a:cubicBezTo>
                    <a:pt x="12" y="534"/>
                    <a:pt x="12" y="534"/>
                    <a:pt x="12" y="534"/>
                  </a:cubicBezTo>
                  <a:cubicBezTo>
                    <a:pt x="12" y="182"/>
                    <a:pt x="12" y="182"/>
                    <a:pt x="12" y="182"/>
                  </a:cubicBezTo>
                  <a:cubicBezTo>
                    <a:pt x="46" y="182"/>
                    <a:pt x="46" y="182"/>
                    <a:pt x="46" y="182"/>
                  </a:cubicBezTo>
                  <a:cubicBezTo>
                    <a:pt x="50" y="182"/>
                    <a:pt x="52" y="179"/>
                    <a:pt x="52" y="176"/>
                  </a:cubicBezTo>
                  <a:cubicBezTo>
                    <a:pt x="52" y="114"/>
                    <a:pt x="52" y="114"/>
                    <a:pt x="52" y="114"/>
                  </a:cubicBezTo>
                  <a:cubicBezTo>
                    <a:pt x="176" y="114"/>
                    <a:pt x="176" y="114"/>
                    <a:pt x="176" y="114"/>
                  </a:cubicBezTo>
                  <a:cubicBezTo>
                    <a:pt x="176" y="173"/>
                    <a:pt x="176" y="173"/>
                    <a:pt x="176" y="173"/>
                  </a:cubicBezTo>
                  <a:cubicBezTo>
                    <a:pt x="158" y="173"/>
                    <a:pt x="158" y="173"/>
                    <a:pt x="158" y="173"/>
                  </a:cubicBezTo>
                  <a:cubicBezTo>
                    <a:pt x="158" y="179"/>
                    <a:pt x="158" y="179"/>
                    <a:pt x="158" y="179"/>
                  </a:cubicBezTo>
                  <a:cubicBezTo>
                    <a:pt x="177" y="179"/>
                    <a:pt x="177" y="179"/>
                    <a:pt x="177" y="179"/>
                  </a:cubicBezTo>
                  <a:cubicBezTo>
                    <a:pt x="178" y="181"/>
                    <a:pt x="180" y="182"/>
                    <a:pt x="182" y="182"/>
                  </a:cubicBezTo>
                  <a:cubicBezTo>
                    <a:pt x="216" y="182"/>
                    <a:pt x="216" y="182"/>
                    <a:pt x="216" y="182"/>
                  </a:cubicBezTo>
                  <a:cubicBezTo>
                    <a:pt x="216" y="275"/>
                    <a:pt x="216" y="275"/>
                    <a:pt x="216" y="275"/>
                  </a:cubicBezTo>
                  <a:cubicBezTo>
                    <a:pt x="216" y="277"/>
                    <a:pt x="218" y="279"/>
                    <a:pt x="220" y="280"/>
                  </a:cubicBezTo>
                  <a:cubicBezTo>
                    <a:pt x="220" y="291"/>
                    <a:pt x="220" y="291"/>
                    <a:pt x="220" y="291"/>
                  </a:cubicBezTo>
                  <a:cubicBezTo>
                    <a:pt x="226" y="291"/>
                    <a:pt x="226" y="291"/>
                    <a:pt x="226" y="291"/>
                  </a:cubicBezTo>
                  <a:cubicBezTo>
                    <a:pt x="226" y="281"/>
                    <a:pt x="226" y="281"/>
                    <a:pt x="226" y="281"/>
                  </a:cubicBezTo>
                  <a:cubicBezTo>
                    <a:pt x="359" y="281"/>
                    <a:pt x="359" y="281"/>
                    <a:pt x="359" y="281"/>
                  </a:cubicBezTo>
                  <a:cubicBezTo>
                    <a:pt x="359" y="534"/>
                    <a:pt x="359" y="534"/>
                    <a:pt x="359" y="534"/>
                  </a:cubicBezTo>
                  <a:cubicBezTo>
                    <a:pt x="371" y="534"/>
                    <a:pt x="371" y="534"/>
                    <a:pt x="371" y="534"/>
                  </a:cubicBezTo>
                  <a:cubicBezTo>
                    <a:pt x="371" y="275"/>
                    <a:pt x="371" y="275"/>
                    <a:pt x="371" y="275"/>
                  </a:cubicBezTo>
                  <a:cubicBezTo>
                    <a:pt x="371" y="271"/>
                    <a:pt x="369" y="269"/>
                    <a:pt x="365" y="269"/>
                  </a:cubicBezTo>
                  <a:close/>
                  <a:moveTo>
                    <a:pt x="220" y="535"/>
                  </a:moveTo>
                  <a:cubicBezTo>
                    <a:pt x="226" y="535"/>
                    <a:pt x="226" y="535"/>
                    <a:pt x="226" y="535"/>
                  </a:cubicBezTo>
                  <a:cubicBezTo>
                    <a:pt x="226" y="510"/>
                    <a:pt x="226" y="510"/>
                    <a:pt x="226" y="510"/>
                  </a:cubicBezTo>
                  <a:cubicBezTo>
                    <a:pt x="220" y="510"/>
                    <a:pt x="220" y="510"/>
                    <a:pt x="220" y="510"/>
                  </a:cubicBezTo>
                  <a:lnTo>
                    <a:pt x="220" y="535"/>
                  </a:lnTo>
                  <a:close/>
                  <a:moveTo>
                    <a:pt x="220" y="486"/>
                  </a:moveTo>
                  <a:cubicBezTo>
                    <a:pt x="226" y="486"/>
                    <a:pt x="226" y="486"/>
                    <a:pt x="226" y="486"/>
                  </a:cubicBezTo>
                  <a:cubicBezTo>
                    <a:pt x="226" y="462"/>
                    <a:pt x="226" y="462"/>
                    <a:pt x="226" y="462"/>
                  </a:cubicBezTo>
                  <a:cubicBezTo>
                    <a:pt x="220" y="462"/>
                    <a:pt x="220" y="462"/>
                    <a:pt x="220" y="462"/>
                  </a:cubicBezTo>
                  <a:lnTo>
                    <a:pt x="220" y="486"/>
                  </a:lnTo>
                  <a:close/>
                  <a:moveTo>
                    <a:pt x="220" y="340"/>
                  </a:moveTo>
                  <a:cubicBezTo>
                    <a:pt x="226" y="340"/>
                    <a:pt x="226" y="340"/>
                    <a:pt x="226" y="340"/>
                  </a:cubicBezTo>
                  <a:cubicBezTo>
                    <a:pt x="226" y="315"/>
                    <a:pt x="226" y="315"/>
                    <a:pt x="226" y="315"/>
                  </a:cubicBezTo>
                  <a:cubicBezTo>
                    <a:pt x="220" y="315"/>
                    <a:pt x="220" y="315"/>
                    <a:pt x="220" y="315"/>
                  </a:cubicBezTo>
                  <a:lnTo>
                    <a:pt x="220" y="340"/>
                  </a:lnTo>
                  <a:close/>
                  <a:moveTo>
                    <a:pt x="220" y="388"/>
                  </a:moveTo>
                  <a:cubicBezTo>
                    <a:pt x="226" y="388"/>
                    <a:pt x="226" y="388"/>
                    <a:pt x="226" y="388"/>
                  </a:cubicBezTo>
                  <a:cubicBezTo>
                    <a:pt x="226" y="364"/>
                    <a:pt x="226" y="364"/>
                    <a:pt x="226" y="364"/>
                  </a:cubicBezTo>
                  <a:cubicBezTo>
                    <a:pt x="220" y="364"/>
                    <a:pt x="220" y="364"/>
                    <a:pt x="220" y="364"/>
                  </a:cubicBezTo>
                  <a:lnTo>
                    <a:pt x="220" y="388"/>
                  </a:lnTo>
                  <a:close/>
                  <a:moveTo>
                    <a:pt x="220" y="437"/>
                  </a:moveTo>
                  <a:cubicBezTo>
                    <a:pt x="226" y="437"/>
                    <a:pt x="226" y="437"/>
                    <a:pt x="226" y="437"/>
                  </a:cubicBezTo>
                  <a:cubicBezTo>
                    <a:pt x="226" y="413"/>
                    <a:pt x="226" y="413"/>
                    <a:pt x="226" y="413"/>
                  </a:cubicBezTo>
                  <a:cubicBezTo>
                    <a:pt x="220" y="413"/>
                    <a:pt x="220" y="413"/>
                    <a:pt x="220" y="413"/>
                  </a:cubicBezTo>
                  <a:lnTo>
                    <a:pt x="220" y="437"/>
                  </a:lnTo>
                  <a:close/>
                  <a:moveTo>
                    <a:pt x="102" y="290"/>
                  </a:moveTo>
                  <a:cubicBezTo>
                    <a:pt x="102" y="297"/>
                    <a:pt x="108" y="302"/>
                    <a:pt x="114" y="302"/>
                  </a:cubicBezTo>
                  <a:cubicBezTo>
                    <a:pt x="121" y="302"/>
                    <a:pt x="127" y="297"/>
                    <a:pt x="127" y="290"/>
                  </a:cubicBezTo>
                  <a:cubicBezTo>
                    <a:pt x="127" y="283"/>
                    <a:pt x="121" y="278"/>
                    <a:pt x="114" y="278"/>
                  </a:cubicBezTo>
                  <a:cubicBezTo>
                    <a:pt x="108" y="278"/>
                    <a:pt x="102" y="283"/>
                    <a:pt x="102" y="290"/>
                  </a:cubicBezTo>
                  <a:close/>
                  <a:moveTo>
                    <a:pt x="114" y="369"/>
                  </a:moveTo>
                  <a:cubicBezTo>
                    <a:pt x="121" y="369"/>
                    <a:pt x="127" y="363"/>
                    <a:pt x="127" y="357"/>
                  </a:cubicBezTo>
                  <a:cubicBezTo>
                    <a:pt x="127" y="350"/>
                    <a:pt x="121" y="345"/>
                    <a:pt x="114" y="345"/>
                  </a:cubicBezTo>
                  <a:cubicBezTo>
                    <a:pt x="108" y="345"/>
                    <a:pt x="102" y="350"/>
                    <a:pt x="102" y="357"/>
                  </a:cubicBezTo>
                  <a:cubicBezTo>
                    <a:pt x="102" y="363"/>
                    <a:pt x="108" y="369"/>
                    <a:pt x="114" y="369"/>
                  </a:cubicBezTo>
                  <a:close/>
                  <a:moveTo>
                    <a:pt x="114" y="414"/>
                  </a:moveTo>
                  <a:cubicBezTo>
                    <a:pt x="90" y="414"/>
                    <a:pt x="70" y="434"/>
                    <a:pt x="70" y="458"/>
                  </a:cubicBezTo>
                  <a:cubicBezTo>
                    <a:pt x="70" y="482"/>
                    <a:pt x="90" y="502"/>
                    <a:pt x="114" y="502"/>
                  </a:cubicBezTo>
                  <a:cubicBezTo>
                    <a:pt x="139" y="502"/>
                    <a:pt x="159" y="482"/>
                    <a:pt x="159" y="458"/>
                  </a:cubicBezTo>
                  <a:cubicBezTo>
                    <a:pt x="159" y="434"/>
                    <a:pt x="139" y="414"/>
                    <a:pt x="114" y="414"/>
                  </a:cubicBezTo>
                  <a:close/>
                  <a:moveTo>
                    <a:pt x="114" y="478"/>
                  </a:moveTo>
                  <a:cubicBezTo>
                    <a:pt x="104" y="478"/>
                    <a:pt x="95" y="469"/>
                    <a:pt x="95" y="458"/>
                  </a:cubicBezTo>
                  <a:cubicBezTo>
                    <a:pt x="95" y="447"/>
                    <a:pt x="104" y="438"/>
                    <a:pt x="114" y="438"/>
                  </a:cubicBezTo>
                  <a:cubicBezTo>
                    <a:pt x="125" y="438"/>
                    <a:pt x="134" y="447"/>
                    <a:pt x="134" y="458"/>
                  </a:cubicBezTo>
                  <a:cubicBezTo>
                    <a:pt x="134" y="469"/>
                    <a:pt x="125" y="478"/>
                    <a:pt x="114" y="478"/>
                  </a:cubicBezTo>
                  <a:close/>
                  <a:moveTo>
                    <a:pt x="133" y="173"/>
                  </a:moveTo>
                  <a:cubicBezTo>
                    <a:pt x="109" y="173"/>
                    <a:pt x="109" y="173"/>
                    <a:pt x="109" y="173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33" y="179"/>
                    <a:pt x="133" y="179"/>
                    <a:pt x="133" y="179"/>
                  </a:cubicBezTo>
                  <a:lnTo>
                    <a:pt x="133" y="173"/>
                  </a:lnTo>
                  <a:close/>
                  <a:moveTo>
                    <a:pt x="85" y="173"/>
                  </a:moveTo>
                  <a:cubicBezTo>
                    <a:pt x="60" y="173"/>
                    <a:pt x="60" y="173"/>
                    <a:pt x="60" y="173"/>
                  </a:cubicBezTo>
                  <a:cubicBezTo>
                    <a:pt x="60" y="179"/>
                    <a:pt x="60" y="179"/>
                    <a:pt x="60" y="179"/>
                  </a:cubicBezTo>
                  <a:cubicBezTo>
                    <a:pt x="85" y="179"/>
                    <a:pt x="85" y="179"/>
                    <a:pt x="85" y="179"/>
                  </a:cubicBezTo>
                  <a:lnTo>
                    <a:pt x="85" y="17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333333"/>
                </a:solidFill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2E59A671-99ED-477C-937B-D90489530AB0}"/>
              </a:ext>
            </a:extLst>
          </p:cNvPr>
          <p:cNvGrpSpPr/>
          <p:nvPr/>
        </p:nvGrpSpPr>
        <p:grpSpPr>
          <a:xfrm>
            <a:off x="4977746" y="2257425"/>
            <a:ext cx="2236510" cy="3338400"/>
            <a:chOff x="4977746" y="2257425"/>
            <a:chExt cx="2236510" cy="33384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84401060-06D7-4A85-B2D2-F0364B7ADF56}"/>
                </a:ext>
              </a:extLst>
            </p:cNvPr>
            <p:cNvSpPr/>
            <p:nvPr/>
          </p:nvSpPr>
          <p:spPr>
            <a:xfrm>
              <a:off x="4978501" y="2257425"/>
              <a:ext cx="2235000" cy="3338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DDA208AB-EAC0-4EDB-8D74-7D594E79D06F}"/>
                </a:ext>
              </a:extLst>
            </p:cNvPr>
            <p:cNvSpPr txBox="1"/>
            <p:nvPr/>
          </p:nvSpPr>
          <p:spPr>
            <a:xfrm>
              <a:off x="5754400" y="4741223"/>
              <a:ext cx="6832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err="1">
                  <a:solidFill>
                    <a:srgbClr val="333333"/>
                  </a:solidFill>
                </a:rPr>
                <a:t>Clienti</a:t>
              </a:r>
              <a:endParaRPr lang="fr-FR" sz="1400" dirty="0">
                <a:solidFill>
                  <a:srgbClr val="333333"/>
                </a:solidFill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xmlns="" id="{18D4E454-C35F-4922-B4FC-FECE52B7BE59}"/>
                </a:ext>
              </a:extLst>
            </p:cNvPr>
            <p:cNvSpPr txBox="1"/>
            <p:nvPr/>
          </p:nvSpPr>
          <p:spPr>
            <a:xfrm>
              <a:off x="4977746" y="3610491"/>
              <a:ext cx="223651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5400" b="1" dirty="0">
                  <a:solidFill>
                    <a:srgbClr val="179D98"/>
                  </a:solidFill>
                </a:rPr>
                <a:t>400</a:t>
              </a:r>
              <a:r>
                <a:rPr lang="fr-FR" sz="5400" b="1" baseline="10000" dirty="0">
                  <a:solidFill>
                    <a:srgbClr val="179D98"/>
                  </a:solidFill>
                </a:rPr>
                <a:t>.000</a:t>
              </a:r>
              <a:endParaRPr lang="fr-FR" sz="4400" b="1" baseline="10000" dirty="0">
                <a:solidFill>
                  <a:srgbClr val="179D98"/>
                </a:solidFill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xmlns="" id="{9ACBA074-D022-4841-8AAA-9689B2ADAC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5332" y="2765425"/>
              <a:ext cx="541338" cy="579438"/>
            </a:xfrm>
            <a:custGeom>
              <a:avLst/>
              <a:gdLst>
                <a:gd name="T0" fmla="*/ 73 w 403"/>
                <a:gd name="T1" fmla="*/ 264 h 429"/>
                <a:gd name="T2" fmla="*/ 143 w 403"/>
                <a:gd name="T3" fmla="*/ 195 h 429"/>
                <a:gd name="T4" fmla="*/ 73 w 403"/>
                <a:gd name="T5" fmla="*/ 125 h 429"/>
                <a:gd name="T6" fmla="*/ 4 w 403"/>
                <a:gd name="T7" fmla="*/ 195 h 429"/>
                <a:gd name="T8" fmla="*/ 73 w 403"/>
                <a:gd name="T9" fmla="*/ 264 h 429"/>
                <a:gd name="T10" fmla="*/ 73 w 403"/>
                <a:gd name="T11" fmla="*/ 143 h 429"/>
                <a:gd name="T12" fmla="*/ 125 w 403"/>
                <a:gd name="T13" fmla="*/ 195 h 429"/>
                <a:gd name="T14" fmla="*/ 73 w 403"/>
                <a:gd name="T15" fmla="*/ 246 h 429"/>
                <a:gd name="T16" fmla="*/ 22 w 403"/>
                <a:gd name="T17" fmla="*/ 195 h 429"/>
                <a:gd name="T18" fmla="*/ 73 w 403"/>
                <a:gd name="T19" fmla="*/ 143 h 429"/>
                <a:gd name="T20" fmla="*/ 73 w 403"/>
                <a:gd name="T21" fmla="*/ 289 h 429"/>
                <a:gd name="T22" fmla="*/ 0 w 403"/>
                <a:gd name="T23" fmla="*/ 362 h 429"/>
                <a:gd name="T24" fmla="*/ 0 w 403"/>
                <a:gd name="T25" fmla="*/ 429 h 429"/>
                <a:gd name="T26" fmla="*/ 9 w 403"/>
                <a:gd name="T27" fmla="*/ 429 h 429"/>
                <a:gd name="T28" fmla="*/ 9 w 403"/>
                <a:gd name="T29" fmla="*/ 362 h 429"/>
                <a:gd name="T30" fmla="*/ 73 w 403"/>
                <a:gd name="T31" fmla="*/ 298 h 429"/>
                <a:gd name="T32" fmla="*/ 138 w 403"/>
                <a:gd name="T33" fmla="*/ 362 h 429"/>
                <a:gd name="T34" fmla="*/ 138 w 403"/>
                <a:gd name="T35" fmla="*/ 429 h 429"/>
                <a:gd name="T36" fmla="*/ 147 w 403"/>
                <a:gd name="T37" fmla="*/ 429 h 429"/>
                <a:gd name="T38" fmla="*/ 147 w 403"/>
                <a:gd name="T39" fmla="*/ 362 h 429"/>
                <a:gd name="T40" fmla="*/ 73 w 403"/>
                <a:gd name="T41" fmla="*/ 289 h 429"/>
                <a:gd name="T42" fmla="*/ 265 w 403"/>
                <a:gd name="T43" fmla="*/ 82 h 429"/>
                <a:gd name="T44" fmla="*/ 273 w 403"/>
                <a:gd name="T45" fmla="*/ 74 h 429"/>
                <a:gd name="T46" fmla="*/ 265 w 403"/>
                <a:gd name="T47" fmla="*/ 65 h 429"/>
                <a:gd name="T48" fmla="*/ 256 w 403"/>
                <a:gd name="T49" fmla="*/ 74 h 429"/>
                <a:gd name="T50" fmla="*/ 265 w 403"/>
                <a:gd name="T51" fmla="*/ 82 h 429"/>
                <a:gd name="T52" fmla="*/ 296 w 403"/>
                <a:gd name="T53" fmla="*/ 82 h 429"/>
                <a:gd name="T54" fmla="*/ 304 w 403"/>
                <a:gd name="T55" fmla="*/ 74 h 429"/>
                <a:gd name="T56" fmla="*/ 296 w 403"/>
                <a:gd name="T57" fmla="*/ 65 h 429"/>
                <a:gd name="T58" fmla="*/ 287 w 403"/>
                <a:gd name="T59" fmla="*/ 74 h 429"/>
                <a:gd name="T60" fmla="*/ 296 w 403"/>
                <a:gd name="T61" fmla="*/ 82 h 429"/>
                <a:gd name="T62" fmla="*/ 327 w 403"/>
                <a:gd name="T63" fmla="*/ 82 h 429"/>
                <a:gd name="T64" fmla="*/ 336 w 403"/>
                <a:gd name="T65" fmla="*/ 74 h 429"/>
                <a:gd name="T66" fmla="*/ 327 w 403"/>
                <a:gd name="T67" fmla="*/ 65 h 429"/>
                <a:gd name="T68" fmla="*/ 319 w 403"/>
                <a:gd name="T69" fmla="*/ 74 h 429"/>
                <a:gd name="T70" fmla="*/ 327 w 403"/>
                <a:gd name="T71" fmla="*/ 82 h 429"/>
                <a:gd name="T72" fmla="*/ 399 w 403"/>
                <a:gd name="T73" fmla="*/ 0 h 429"/>
                <a:gd name="T74" fmla="*/ 191 w 403"/>
                <a:gd name="T75" fmla="*/ 0 h 429"/>
                <a:gd name="T76" fmla="*/ 186 w 403"/>
                <a:gd name="T77" fmla="*/ 5 h 429"/>
                <a:gd name="T78" fmla="*/ 186 w 403"/>
                <a:gd name="T79" fmla="*/ 102 h 429"/>
                <a:gd name="T80" fmla="*/ 158 w 403"/>
                <a:gd name="T81" fmla="*/ 167 h 429"/>
                <a:gd name="T82" fmla="*/ 159 w 403"/>
                <a:gd name="T83" fmla="*/ 173 h 429"/>
                <a:gd name="T84" fmla="*/ 163 w 403"/>
                <a:gd name="T85" fmla="*/ 174 h 429"/>
                <a:gd name="T86" fmla="*/ 165 w 403"/>
                <a:gd name="T87" fmla="*/ 173 h 429"/>
                <a:gd name="T88" fmla="*/ 224 w 403"/>
                <a:gd name="T89" fmla="*/ 142 h 429"/>
                <a:gd name="T90" fmla="*/ 399 w 403"/>
                <a:gd name="T91" fmla="*/ 142 h 429"/>
                <a:gd name="T92" fmla="*/ 403 w 403"/>
                <a:gd name="T93" fmla="*/ 138 h 429"/>
                <a:gd name="T94" fmla="*/ 403 w 403"/>
                <a:gd name="T95" fmla="*/ 5 h 429"/>
                <a:gd name="T96" fmla="*/ 399 w 403"/>
                <a:gd name="T97" fmla="*/ 0 h 429"/>
                <a:gd name="T98" fmla="*/ 394 w 403"/>
                <a:gd name="T99" fmla="*/ 133 h 429"/>
                <a:gd name="T100" fmla="*/ 222 w 403"/>
                <a:gd name="T101" fmla="*/ 133 h 429"/>
                <a:gd name="T102" fmla="*/ 220 w 403"/>
                <a:gd name="T103" fmla="*/ 134 h 429"/>
                <a:gd name="T104" fmla="*/ 172 w 403"/>
                <a:gd name="T105" fmla="*/ 159 h 429"/>
                <a:gd name="T106" fmla="*/ 195 w 403"/>
                <a:gd name="T107" fmla="*/ 105 h 429"/>
                <a:gd name="T108" fmla="*/ 195 w 403"/>
                <a:gd name="T109" fmla="*/ 103 h 429"/>
                <a:gd name="T110" fmla="*/ 195 w 403"/>
                <a:gd name="T111" fmla="*/ 9 h 429"/>
                <a:gd name="T112" fmla="*/ 394 w 403"/>
                <a:gd name="T113" fmla="*/ 9 h 429"/>
                <a:gd name="T114" fmla="*/ 394 w 403"/>
                <a:gd name="T115" fmla="*/ 133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3" h="429">
                  <a:moveTo>
                    <a:pt x="73" y="264"/>
                  </a:moveTo>
                  <a:cubicBezTo>
                    <a:pt x="112" y="264"/>
                    <a:pt x="143" y="233"/>
                    <a:pt x="143" y="195"/>
                  </a:cubicBezTo>
                  <a:cubicBezTo>
                    <a:pt x="143" y="156"/>
                    <a:pt x="112" y="125"/>
                    <a:pt x="73" y="125"/>
                  </a:cubicBezTo>
                  <a:cubicBezTo>
                    <a:pt x="35" y="125"/>
                    <a:pt x="4" y="156"/>
                    <a:pt x="4" y="195"/>
                  </a:cubicBezTo>
                  <a:cubicBezTo>
                    <a:pt x="4" y="233"/>
                    <a:pt x="35" y="264"/>
                    <a:pt x="73" y="264"/>
                  </a:cubicBezTo>
                  <a:close/>
                  <a:moveTo>
                    <a:pt x="73" y="143"/>
                  </a:moveTo>
                  <a:cubicBezTo>
                    <a:pt x="102" y="143"/>
                    <a:pt x="125" y="166"/>
                    <a:pt x="125" y="195"/>
                  </a:cubicBezTo>
                  <a:cubicBezTo>
                    <a:pt x="125" y="223"/>
                    <a:pt x="102" y="246"/>
                    <a:pt x="73" y="246"/>
                  </a:cubicBezTo>
                  <a:cubicBezTo>
                    <a:pt x="45" y="246"/>
                    <a:pt x="22" y="223"/>
                    <a:pt x="22" y="195"/>
                  </a:cubicBezTo>
                  <a:cubicBezTo>
                    <a:pt x="22" y="166"/>
                    <a:pt x="45" y="143"/>
                    <a:pt x="73" y="143"/>
                  </a:cubicBezTo>
                  <a:close/>
                  <a:moveTo>
                    <a:pt x="73" y="289"/>
                  </a:moveTo>
                  <a:cubicBezTo>
                    <a:pt x="33" y="289"/>
                    <a:pt x="0" y="321"/>
                    <a:pt x="0" y="362"/>
                  </a:cubicBezTo>
                  <a:cubicBezTo>
                    <a:pt x="0" y="429"/>
                    <a:pt x="0" y="429"/>
                    <a:pt x="0" y="429"/>
                  </a:cubicBezTo>
                  <a:cubicBezTo>
                    <a:pt x="9" y="429"/>
                    <a:pt x="9" y="429"/>
                    <a:pt x="9" y="429"/>
                  </a:cubicBezTo>
                  <a:cubicBezTo>
                    <a:pt x="9" y="362"/>
                    <a:pt x="9" y="362"/>
                    <a:pt x="9" y="362"/>
                  </a:cubicBezTo>
                  <a:cubicBezTo>
                    <a:pt x="9" y="327"/>
                    <a:pt x="38" y="298"/>
                    <a:pt x="73" y="298"/>
                  </a:cubicBezTo>
                  <a:cubicBezTo>
                    <a:pt x="109" y="298"/>
                    <a:pt x="138" y="327"/>
                    <a:pt x="138" y="362"/>
                  </a:cubicBezTo>
                  <a:cubicBezTo>
                    <a:pt x="138" y="429"/>
                    <a:pt x="138" y="429"/>
                    <a:pt x="138" y="429"/>
                  </a:cubicBezTo>
                  <a:cubicBezTo>
                    <a:pt x="147" y="429"/>
                    <a:pt x="147" y="429"/>
                    <a:pt x="147" y="429"/>
                  </a:cubicBezTo>
                  <a:cubicBezTo>
                    <a:pt x="147" y="362"/>
                    <a:pt x="147" y="362"/>
                    <a:pt x="147" y="362"/>
                  </a:cubicBezTo>
                  <a:cubicBezTo>
                    <a:pt x="147" y="321"/>
                    <a:pt x="114" y="289"/>
                    <a:pt x="73" y="289"/>
                  </a:cubicBezTo>
                  <a:close/>
                  <a:moveTo>
                    <a:pt x="265" y="82"/>
                  </a:moveTo>
                  <a:cubicBezTo>
                    <a:pt x="269" y="82"/>
                    <a:pt x="273" y="79"/>
                    <a:pt x="273" y="74"/>
                  </a:cubicBezTo>
                  <a:cubicBezTo>
                    <a:pt x="273" y="69"/>
                    <a:pt x="269" y="65"/>
                    <a:pt x="265" y="65"/>
                  </a:cubicBezTo>
                  <a:cubicBezTo>
                    <a:pt x="260" y="65"/>
                    <a:pt x="256" y="69"/>
                    <a:pt x="256" y="74"/>
                  </a:cubicBezTo>
                  <a:cubicBezTo>
                    <a:pt x="256" y="79"/>
                    <a:pt x="260" y="82"/>
                    <a:pt x="265" y="82"/>
                  </a:cubicBezTo>
                  <a:close/>
                  <a:moveTo>
                    <a:pt x="296" y="82"/>
                  </a:moveTo>
                  <a:cubicBezTo>
                    <a:pt x="301" y="82"/>
                    <a:pt x="304" y="79"/>
                    <a:pt x="304" y="74"/>
                  </a:cubicBezTo>
                  <a:cubicBezTo>
                    <a:pt x="304" y="69"/>
                    <a:pt x="301" y="65"/>
                    <a:pt x="296" y="65"/>
                  </a:cubicBezTo>
                  <a:cubicBezTo>
                    <a:pt x="291" y="65"/>
                    <a:pt x="287" y="69"/>
                    <a:pt x="287" y="74"/>
                  </a:cubicBezTo>
                  <a:cubicBezTo>
                    <a:pt x="287" y="79"/>
                    <a:pt x="291" y="82"/>
                    <a:pt x="296" y="82"/>
                  </a:cubicBezTo>
                  <a:close/>
                  <a:moveTo>
                    <a:pt x="327" y="82"/>
                  </a:moveTo>
                  <a:cubicBezTo>
                    <a:pt x="332" y="82"/>
                    <a:pt x="336" y="79"/>
                    <a:pt x="336" y="74"/>
                  </a:cubicBezTo>
                  <a:cubicBezTo>
                    <a:pt x="336" y="69"/>
                    <a:pt x="332" y="65"/>
                    <a:pt x="327" y="65"/>
                  </a:cubicBezTo>
                  <a:cubicBezTo>
                    <a:pt x="322" y="65"/>
                    <a:pt x="319" y="69"/>
                    <a:pt x="319" y="74"/>
                  </a:cubicBezTo>
                  <a:cubicBezTo>
                    <a:pt x="319" y="79"/>
                    <a:pt x="322" y="82"/>
                    <a:pt x="327" y="82"/>
                  </a:cubicBezTo>
                  <a:close/>
                  <a:moveTo>
                    <a:pt x="399" y="0"/>
                  </a:moveTo>
                  <a:cubicBezTo>
                    <a:pt x="191" y="0"/>
                    <a:pt x="191" y="0"/>
                    <a:pt x="191" y="0"/>
                  </a:cubicBezTo>
                  <a:cubicBezTo>
                    <a:pt x="188" y="0"/>
                    <a:pt x="186" y="2"/>
                    <a:pt x="186" y="5"/>
                  </a:cubicBezTo>
                  <a:cubicBezTo>
                    <a:pt x="186" y="102"/>
                    <a:pt x="186" y="102"/>
                    <a:pt x="186" y="102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8" y="169"/>
                    <a:pt x="158" y="171"/>
                    <a:pt x="159" y="173"/>
                  </a:cubicBezTo>
                  <a:cubicBezTo>
                    <a:pt x="160" y="173"/>
                    <a:pt x="161" y="174"/>
                    <a:pt x="163" y="174"/>
                  </a:cubicBezTo>
                  <a:cubicBezTo>
                    <a:pt x="165" y="173"/>
                    <a:pt x="165" y="173"/>
                    <a:pt x="165" y="173"/>
                  </a:cubicBezTo>
                  <a:cubicBezTo>
                    <a:pt x="224" y="142"/>
                    <a:pt x="224" y="142"/>
                    <a:pt x="224" y="142"/>
                  </a:cubicBezTo>
                  <a:cubicBezTo>
                    <a:pt x="399" y="142"/>
                    <a:pt x="399" y="142"/>
                    <a:pt x="399" y="142"/>
                  </a:cubicBezTo>
                  <a:cubicBezTo>
                    <a:pt x="401" y="142"/>
                    <a:pt x="403" y="140"/>
                    <a:pt x="403" y="138"/>
                  </a:cubicBezTo>
                  <a:cubicBezTo>
                    <a:pt x="403" y="5"/>
                    <a:pt x="403" y="5"/>
                    <a:pt x="403" y="5"/>
                  </a:cubicBezTo>
                  <a:cubicBezTo>
                    <a:pt x="403" y="2"/>
                    <a:pt x="401" y="0"/>
                    <a:pt x="399" y="0"/>
                  </a:cubicBezTo>
                  <a:close/>
                  <a:moveTo>
                    <a:pt x="394" y="133"/>
                  </a:moveTo>
                  <a:cubicBezTo>
                    <a:pt x="222" y="133"/>
                    <a:pt x="222" y="133"/>
                    <a:pt x="222" y="133"/>
                  </a:cubicBezTo>
                  <a:cubicBezTo>
                    <a:pt x="220" y="134"/>
                    <a:pt x="220" y="134"/>
                    <a:pt x="220" y="134"/>
                  </a:cubicBezTo>
                  <a:cubicBezTo>
                    <a:pt x="172" y="159"/>
                    <a:pt x="172" y="159"/>
                    <a:pt x="172" y="159"/>
                  </a:cubicBezTo>
                  <a:cubicBezTo>
                    <a:pt x="195" y="105"/>
                    <a:pt x="195" y="105"/>
                    <a:pt x="195" y="105"/>
                  </a:cubicBezTo>
                  <a:cubicBezTo>
                    <a:pt x="195" y="103"/>
                    <a:pt x="195" y="103"/>
                    <a:pt x="195" y="103"/>
                  </a:cubicBezTo>
                  <a:cubicBezTo>
                    <a:pt x="195" y="9"/>
                    <a:pt x="195" y="9"/>
                    <a:pt x="195" y="9"/>
                  </a:cubicBezTo>
                  <a:cubicBezTo>
                    <a:pt x="394" y="9"/>
                    <a:pt x="394" y="9"/>
                    <a:pt x="394" y="9"/>
                  </a:cubicBezTo>
                  <a:lnTo>
                    <a:pt x="394" y="1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333333"/>
                </a:solidFill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4D52AAB6-8BB3-4BF8-8F3B-6AFA69B31D1A}"/>
              </a:ext>
            </a:extLst>
          </p:cNvPr>
          <p:cNvGrpSpPr/>
          <p:nvPr/>
        </p:nvGrpSpPr>
        <p:grpSpPr>
          <a:xfrm>
            <a:off x="2611683" y="2257425"/>
            <a:ext cx="2235000" cy="3338400"/>
            <a:chOff x="2611683" y="2257425"/>
            <a:chExt cx="2235000" cy="33384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B82C4C04-AE31-4D08-A261-E44699E3660B}"/>
                </a:ext>
              </a:extLst>
            </p:cNvPr>
            <p:cNvSpPr/>
            <p:nvPr/>
          </p:nvSpPr>
          <p:spPr>
            <a:xfrm>
              <a:off x="2611683" y="2257425"/>
              <a:ext cx="2235000" cy="3338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5412DA57-0363-469F-A244-564189598044}"/>
                </a:ext>
              </a:extLst>
            </p:cNvPr>
            <p:cNvSpPr txBox="1"/>
            <p:nvPr/>
          </p:nvSpPr>
          <p:spPr>
            <a:xfrm>
              <a:off x="3184004" y="4724351"/>
              <a:ext cx="10903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err="1">
                  <a:solidFill>
                    <a:srgbClr val="333333"/>
                  </a:solidFill>
                </a:rPr>
                <a:t>Dipendenti</a:t>
              </a:r>
              <a:r>
                <a:rPr lang="fr-FR" sz="1400" dirty="0">
                  <a:solidFill>
                    <a:srgbClr val="333333"/>
                  </a:solidFill>
                </a:rPr>
                <a:t> 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xmlns="" id="{119A5D68-2091-407D-AC25-8C5C2FB6AA00}"/>
                </a:ext>
              </a:extLst>
            </p:cNvPr>
            <p:cNvSpPr txBox="1"/>
            <p:nvPr/>
          </p:nvSpPr>
          <p:spPr>
            <a:xfrm>
              <a:off x="2716727" y="3473450"/>
              <a:ext cx="202491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600" b="1" dirty="0">
                  <a:solidFill>
                    <a:srgbClr val="F6C274"/>
                  </a:solidFill>
                </a:rPr>
                <a:t>77</a:t>
              </a:r>
              <a:r>
                <a:rPr lang="fr-FR" sz="5400" b="1" baseline="20000" dirty="0">
                  <a:solidFill>
                    <a:srgbClr val="F6C274"/>
                  </a:solidFill>
                </a:rPr>
                <a:t>.000</a:t>
              </a:r>
              <a:endParaRPr lang="fr-FR" sz="4400" b="1" baseline="20000" dirty="0">
                <a:solidFill>
                  <a:srgbClr val="F6C274"/>
                </a:solidFill>
              </a:endParaRPr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xmlns="" id="{6D09CE68-78F2-40AE-AECE-8FB7F85841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5796" y="2811463"/>
              <a:ext cx="866775" cy="534988"/>
            </a:xfrm>
            <a:custGeom>
              <a:avLst/>
              <a:gdLst>
                <a:gd name="T0" fmla="*/ 209 w 645"/>
                <a:gd name="T1" fmla="*/ 107 h 397"/>
                <a:gd name="T2" fmla="*/ 115 w 645"/>
                <a:gd name="T3" fmla="*/ 107 h 397"/>
                <a:gd name="T4" fmla="*/ 162 w 645"/>
                <a:gd name="T5" fmla="*/ 168 h 397"/>
                <a:gd name="T6" fmla="*/ 114 w 645"/>
                <a:gd name="T7" fmla="*/ 326 h 397"/>
                <a:gd name="T8" fmla="*/ 211 w 645"/>
                <a:gd name="T9" fmla="*/ 216 h 397"/>
                <a:gd name="T10" fmla="*/ 205 w 645"/>
                <a:gd name="T11" fmla="*/ 320 h 397"/>
                <a:gd name="T12" fmla="*/ 119 w 645"/>
                <a:gd name="T13" fmla="*/ 216 h 397"/>
                <a:gd name="T14" fmla="*/ 205 w 645"/>
                <a:gd name="T15" fmla="*/ 216 h 397"/>
                <a:gd name="T16" fmla="*/ 483 w 645"/>
                <a:gd name="T17" fmla="*/ 154 h 397"/>
                <a:gd name="T18" fmla="*/ 483 w 645"/>
                <a:gd name="T19" fmla="*/ 60 h 397"/>
                <a:gd name="T20" fmla="*/ 483 w 645"/>
                <a:gd name="T21" fmla="*/ 154 h 397"/>
                <a:gd name="T22" fmla="*/ 434 w 645"/>
                <a:gd name="T23" fmla="*/ 216 h 397"/>
                <a:gd name="T24" fmla="*/ 531 w 645"/>
                <a:gd name="T25" fmla="*/ 326 h 397"/>
                <a:gd name="T26" fmla="*/ 483 w 645"/>
                <a:gd name="T27" fmla="*/ 168 h 397"/>
                <a:gd name="T28" fmla="*/ 440 w 645"/>
                <a:gd name="T29" fmla="*/ 320 h 397"/>
                <a:gd name="T30" fmla="*/ 483 w 645"/>
                <a:gd name="T31" fmla="*/ 173 h 397"/>
                <a:gd name="T32" fmla="*/ 525 w 645"/>
                <a:gd name="T33" fmla="*/ 320 h 397"/>
                <a:gd name="T34" fmla="*/ 393 w 645"/>
                <a:gd name="T35" fmla="*/ 70 h 397"/>
                <a:gd name="T36" fmla="*/ 252 w 645"/>
                <a:gd name="T37" fmla="*/ 70 h 397"/>
                <a:gd name="T38" fmla="*/ 322 w 645"/>
                <a:gd name="T39" fmla="*/ 23 h 397"/>
                <a:gd name="T40" fmla="*/ 322 w 645"/>
                <a:gd name="T41" fmla="*/ 118 h 397"/>
                <a:gd name="T42" fmla="*/ 322 w 645"/>
                <a:gd name="T43" fmla="*/ 23 h 397"/>
                <a:gd name="T44" fmla="*/ 250 w 645"/>
                <a:gd name="T45" fmla="*/ 233 h 397"/>
                <a:gd name="T46" fmla="*/ 255 w 645"/>
                <a:gd name="T47" fmla="*/ 397 h 397"/>
                <a:gd name="T48" fmla="*/ 395 w 645"/>
                <a:gd name="T49" fmla="*/ 391 h 397"/>
                <a:gd name="T50" fmla="*/ 322 w 645"/>
                <a:gd name="T51" fmla="*/ 161 h 397"/>
                <a:gd name="T52" fmla="*/ 261 w 645"/>
                <a:gd name="T53" fmla="*/ 385 h 397"/>
                <a:gd name="T54" fmla="*/ 322 w 645"/>
                <a:gd name="T55" fmla="*/ 172 h 397"/>
                <a:gd name="T56" fmla="*/ 384 w 645"/>
                <a:gd name="T57" fmla="*/ 385 h 397"/>
                <a:gd name="T58" fmla="*/ 0 w 645"/>
                <a:gd name="T59" fmla="*/ 265 h 397"/>
                <a:gd name="T60" fmla="*/ 2 w 645"/>
                <a:gd name="T61" fmla="*/ 266 h 397"/>
                <a:gd name="T62" fmla="*/ 2 w 645"/>
                <a:gd name="T63" fmla="*/ 265 h 397"/>
                <a:gd name="T64" fmla="*/ 50 w 645"/>
                <a:gd name="T65" fmla="*/ 375 h 397"/>
                <a:gd name="T66" fmla="*/ 73 w 645"/>
                <a:gd name="T67" fmla="*/ 370 h 397"/>
                <a:gd name="T68" fmla="*/ 50 w 645"/>
                <a:gd name="T69" fmla="*/ 375 h 397"/>
                <a:gd name="T70" fmla="*/ 28 w 645"/>
                <a:gd name="T71" fmla="*/ 375 h 397"/>
                <a:gd name="T72" fmla="*/ 5 w 645"/>
                <a:gd name="T73" fmla="*/ 370 h 397"/>
                <a:gd name="T74" fmla="*/ 186 w 645"/>
                <a:gd name="T75" fmla="*/ 375 h 397"/>
                <a:gd name="T76" fmla="*/ 209 w 645"/>
                <a:gd name="T77" fmla="*/ 370 h 397"/>
                <a:gd name="T78" fmla="*/ 186 w 645"/>
                <a:gd name="T79" fmla="*/ 375 h 397"/>
                <a:gd name="T80" fmla="*/ 118 w 645"/>
                <a:gd name="T81" fmla="*/ 375 h 397"/>
                <a:gd name="T82" fmla="*/ 96 w 645"/>
                <a:gd name="T83" fmla="*/ 370 h 397"/>
                <a:gd name="T84" fmla="*/ 141 w 645"/>
                <a:gd name="T85" fmla="*/ 375 h 397"/>
                <a:gd name="T86" fmla="*/ 164 w 645"/>
                <a:gd name="T87" fmla="*/ 370 h 397"/>
                <a:gd name="T88" fmla="*/ 141 w 645"/>
                <a:gd name="T89" fmla="*/ 375 h 397"/>
                <a:gd name="T90" fmla="*/ 600 w 645"/>
                <a:gd name="T91" fmla="*/ 375 h 397"/>
                <a:gd name="T92" fmla="*/ 577 w 645"/>
                <a:gd name="T93" fmla="*/ 370 h 397"/>
                <a:gd name="T94" fmla="*/ 622 w 645"/>
                <a:gd name="T95" fmla="*/ 370 h 397"/>
                <a:gd name="T96" fmla="*/ 645 w 645"/>
                <a:gd name="T97" fmla="*/ 375 h 397"/>
                <a:gd name="T98" fmla="*/ 622 w 645"/>
                <a:gd name="T99" fmla="*/ 370 h 397"/>
                <a:gd name="T100" fmla="*/ 509 w 645"/>
                <a:gd name="T101" fmla="*/ 375 h 397"/>
                <a:gd name="T102" fmla="*/ 486 w 645"/>
                <a:gd name="T103" fmla="*/ 370 h 397"/>
                <a:gd name="T104" fmla="*/ 441 w 645"/>
                <a:gd name="T105" fmla="*/ 375 h 397"/>
                <a:gd name="T106" fmla="*/ 463 w 645"/>
                <a:gd name="T107" fmla="*/ 370 h 397"/>
                <a:gd name="T108" fmla="*/ 441 w 645"/>
                <a:gd name="T109" fmla="*/ 375 h 397"/>
                <a:gd name="T110" fmla="*/ 554 w 645"/>
                <a:gd name="T111" fmla="*/ 375 h 397"/>
                <a:gd name="T112" fmla="*/ 532 w 645"/>
                <a:gd name="T113" fmla="*/ 37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45" h="397">
                  <a:moveTo>
                    <a:pt x="162" y="154"/>
                  </a:moveTo>
                  <a:cubicBezTo>
                    <a:pt x="188" y="154"/>
                    <a:pt x="209" y="133"/>
                    <a:pt x="209" y="107"/>
                  </a:cubicBezTo>
                  <a:cubicBezTo>
                    <a:pt x="209" y="81"/>
                    <a:pt x="188" y="60"/>
                    <a:pt x="162" y="60"/>
                  </a:cubicBezTo>
                  <a:cubicBezTo>
                    <a:pt x="136" y="60"/>
                    <a:pt x="115" y="81"/>
                    <a:pt x="115" y="107"/>
                  </a:cubicBezTo>
                  <a:cubicBezTo>
                    <a:pt x="115" y="133"/>
                    <a:pt x="136" y="154"/>
                    <a:pt x="162" y="154"/>
                  </a:cubicBezTo>
                  <a:close/>
                  <a:moveTo>
                    <a:pt x="162" y="168"/>
                  </a:moveTo>
                  <a:cubicBezTo>
                    <a:pt x="135" y="168"/>
                    <a:pt x="114" y="189"/>
                    <a:pt x="114" y="216"/>
                  </a:cubicBezTo>
                  <a:cubicBezTo>
                    <a:pt x="114" y="326"/>
                    <a:pt x="114" y="326"/>
                    <a:pt x="114" y="326"/>
                  </a:cubicBezTo>
                  <a:cubicBezTo>
                    <a:pt x="211" y="326"/>
                    <a:pt x="211" y="326"/>
                    <a:pt x="211" y="326"/>
                  </a:cubicBezTo>
                  <a:cubicBezTo>
                    <a:pt x="211" y="216"/>
                    <a:pt x="211" y="216"/>
                    <a:pt x="211" y="216"/>
                  </a:cubicBezTo>
                  <a:cubicBezTo>
                    <a:pt x="211" y="189"/>
                    <a:pt x="189" y="168"/>
                    <a:pt x="162" y="168"/>
                  </a:cubicBezTo>
                  <a:close/>
                  <a:moveTo>
                    <a:pt x="205" y="320"/>
                  </a:moveTo>
                  <a:cubicBezTo>
                    <a:pt x="119" y="320"/>
                    <a:pt x="119" y="320"/>
                    <a:pt x="119" y="320"/>
                  </a:cubicBezTo>
                  <a:cubicBezTo>
                    <a:pt x="119" y="216"/>
                    <a:pt x="119" y="216"/>
                    <a:pt x="119" y="216"/>
                  </a:cubicBezTo>
                  <a:cubicBezTo>
                    <a:pt x="119" y="192"/>
                    <a:pt x="138" y="173"/>
                    <a:pt x="162" y="173"/>
                  </a:cubicBezTo>
                  <a:cubicBezTo>
                    <a:pt x="186" y="173"/>
                    <a:pt x="205" y="192"/>
                    <a:pt x="205" y="216"/>
                  </a:cubicBezTo>
                  <a:lnTo>
                    <a:pt x="205" y="320"/>
                  </a:lnTo>
                  <a:close/>
                  <a:moveTo>
                    <a:pt x="483" y="154"/>
                  </a:moveTo>
                  <a:cubicBezTo>
                    <a:pt x="509" y="154"/>
                    <a:pt x="530" y="133"/>
                    <a:pt x="530" y="107"/>
                  </a:cubicBezTo>
                  <a:cubicBezTo>
                    <a:pt x="530" y="81"/>
                    <a:pt x="509" y="60"/>
                    <a:pt x="483" y="60"/>
                  </a:cubicBezTo>
                  <a:cubicBezTo>
                    <a:pt x="457" y="60"/>
                    <a:pt x="435" y="81"/>
                    <a:pt x="435" y="107"/>
                  </a:cubicBezTo>
                  <a:cubicBezTo>
                    <a:pt x="435" y="133"/>
                    <a:pt x="457" y="154"/>
                    <a:pt x="483" y="154"/>
                  </a:cubicBezTo>
                  <a:close/>
                  <a:moveTo>
                    <a:pt x="483" y="168"/>
                  </a:moveTo>
                  <a:cubicBezTo>
                    <a:pt x="456" y="168"/>
                    <a:pt x="434" y="189"/>
                    <a:pt x="434" y="216"/>
                  </a:cubicBezTo>
                  <a:cubicBezTo>
                    <a:pt x="434" y="326"/>
                    <a:pt x="434" y="326"/>
                    <a:pt x="434" y="326"/>
                  </a:cubicBezTo>
                  <a:cubicBezTo>
                    <a:pt x="531" y="326"/>
                    <a:pt x="531" y="326"/>
                    <a:pt x="531" y="326"/>
                  </a:cubicBezTo>
                  <a:cubicBezTo>
                    <a:pt x="531" y="216"/>
                    <a:pt x="531" y="216"/>
                    <a:pt x="531" y="216"/>
                  </a:cubicBezTo>
                  <a:cubicBezTo>
                    <a:pt x="531" y="189"/>
                    <a:pt x="509" y="168"/>
                    <a:pt x="483" y="168"/>
                  </a:cubicBezTo>
                  <a:close/>
                  <a:moveTo>
                    <a:pt x="525" y="320"/>
                  </a:moveTo>
                  <a:cubicBezTo>
                    <a:pt x="440" y="320"/>
                    <a:pt x="440" y="320"/>
                    <a:pt x="440" y="320"/>
                  </a:cubicBezTo>
                  <a:cubicBezTo>
                    <a:pt x="440" y="216"/>
                    <a:pt x="440" y="216"/>
                    <a:pt x="440" y="216"/>
                  </a:cubicBezTo>
                  <a:cubicBezTo>
                    <a:pt x="440" y="192"/>
                    <a:pt x="459" y="173"/>
                    <a:pt x="483" y="173"/>
                  </a:cubicBezTo>
                  <a:cubicBezTo>
                    <a:pt x="506" y="173"/>
                    <a:pt x="525" y="192"/>
                    <a:pt x="525" y="216"/>
                  </a:cubicBezTo>
                  <a:lnTo>
                    <a:pt x="525" y="320"/>
                  </a:lnTo>
                  <a:close/>
                  <a:moveTo>
                    <a:pt x="322" y="141"/>
                  </a:moveTo>
                  <a:cubicBezTo>
                    <a:pt x="361" y="141"/>
                    <a:pt x="393" y="109"/>
                    <a:pt x="393" y="70"/>
                  </a:cubicBezTo>
                  <a:cubicBezTo>
                    <a:pt x="393" y="32"/>
                    <a:pt x="361" y="0"/>
                    <a:pt x="322" y="0"/>
                  </a:cubicBezTo>
                  <a:cubicBezTo>
                    <a:pt x="284" y="0"/>
                    <a:pt x="252" y="32"/>
                    <a:pt x="252" y="70"/>
                  </a:cubicBezTo>
                  <a:cubicBezTo>
                    <a:pt x="252" y="109"/>
                    <a:pt x="284" y="141"/>
                    <a:pt x="322" y="141"/>
                  </a:cubicBezTo>
                  <a:close/>
                  <a:moveTo>
                    <a:pt x="322" y="23"/>
                  </a:moveTo>
                  <a:cubicBezTo>
                    <a:pt x="349" y="23"/>
                    <a:pt x="370" y="44"/>
                    <a:pt x="370" y="70"/>
                  </a:cubicBezTo>
                  <a:cubicBezTo>
                    <a:pt x="370" y="97"/>
                    <a:pt x="349" y="118"/>
                    <a:pt x="322" y="118"/>
                  </a:cubicBezTo>
                  <a:cubicBezTo>
                    <a:pt x="296" y="118"/>
                    <a:pt x="275" y="97"/>
                    <a:pt x="275" y="70"/>
                  </a:cubicBezTo>
                  <a:cubicBezTo>
                    <a:pt x="275" y="44"/>
                    <a:pt x="296" y="23"/>
                    <a:pt x="322" y="23"/>
                  </a:cubicBezTo>
                  <a:close/>
                  <a:moveTo>
                    <a:pt x="322" y="161"/>
                  </a:moveTo>
                  <a:cubicBezTo>
                    <a:pt x="282" y="161"/>
                    <a:pt x="250" y="193"/>
                    <a:pt x="250" y="233"/>
                  </a:cubicBezTo>
                  <a:cubicBezTo>
                    <a:pt x="250" y="391"/>
                    <a:pt x="250" y="391"/>
                    <a:pt x="250" y="391"/>
                  </a:cubicBezTo>
                  <a:cubicBezTo>
                    <a:pt x="250" y="394"/>
                    <a:pt x="252" y="397"/>
                    <a:pt x="255" y="397"/>
                  </a:cubicBezTo>
                  <a:cubicBezTo>
                    <a:pt x="389" y="397"/>
                    <a:pt x="389" y="397"/>
                    <a:pt x="389" y="397"/>
                  </a:cubicBezTo>
                  <a:cubicBezTo>
                    <a:pt x="393" y="397"/>
                    <a:pt x="395" y="394"/>
                    <a:pt x="395" y="391"/>
                  </a:cubicBezTo>
                  <a:cubicBezTo>
                    <a:pt x="395" y="233"/>
                    <a:pt x="395" y="233"/>
                    <a:pt x="395" y="233"/>
                  </a:cubicBezTo>
                  <a:cubicBezTo>
                    <a:pt x="395" y="193"/>
                    <a:pt x="362" y="161"/>
                    <a:pt x="322" y="161"/>
                  </a:cubicBezTo>
                  <a:close/>
                  <a:moveTo>
                    <a:pt x="384" y="385"/>
                  </a:moveTo>
                  <a:cubicBezTo>
                    <a:pt x="261" y="385"/>
                    <a:pt x="261" y="385"/>
                    <a:pt x="261" y="385"/>
                  </a:cubicBezTo>
                  <a:cubicBezTo>
                    <a:pt x="261" y="233"/>
                    <a:pt x="261" y="233"/>
                    <a:pt x="261" y="233"/>
                  </a:cubicBezTo>
                  <a:cubicBezTo>
                    <a:pt x="261" y="200"/>
                    <a:pt x="288" y="172"/>
                    <a:pt x="322" y="172"/>
                  </a:cubicBezTo>
                  <a:cubicBezTo>
                    <a:pt x="356" y="172"/>
                    <a:pt x="384" y="200"/>
                    <a:pt x="384" y="233"/>
                  </a:cubicBezTo>
                  <a:lnTo>
                    <a:pt x="384" y="385"/>
                  </a:lnTo>
                  <a:close/>
                  <a:moveTo>
                    <a:pt x="1" y="265"/>
                  </a:moveTo>
                  <a:cubicBezTo>
                    <a:pt x="0" y="265"/>
                    <a:pt x="0" y="265"/>
                    <a:pt x="0" y="265"/>
                  </a:cubicBezTo>
                  <a:cubicBezTo>
                    <a:pt x="1" y="266"/>
                    <a:pt x="1" y="266"/>
                    <a:pt x="1" y="266"/>
                  </a:cubicBezTo>
                  <a:cubicBezTo>
                    <a:pt x="2" y="266"/>
                    <a:pt x="2" y="266"/>
                    <a:pt x="2" y="266"/>
                  </a:cubicBezTo>
                  <a:cubicBezTo>
                    <a:pt x="2" y="265"/>
                    <a:pt x="2" y="265"/>
                    <a:pt x="2" y="265"/>
                  </a:cubicBezTo>
                  <a:cubicBezTo>
                    <a:pt x="2" y="265"/>
                    <a:pt x="2" y="265"/>
                    <a:pt x="2" y="265"/>
                  </a:cubicBezTo>
                  <a:lnTo>
                    <a:pt x="1" y="265"/>
                  </a:lnTo>
                  <a:close/>
                  <a:moveTo>
                    <a:pt x="50" y="375"/>
                  </a:moveTo>
                  <a:cubicBezTo>
                    <a:pt x="73" y="375"/>
                    <a:pt x="73" y="375"/>
                    <a:pt x="73" y="375"/>
                  </a:cubicBezTo>
                  <a:cubicBezTo>
                    <a:pt x="73" y="370"/>
                    <a:pt x="73" y="370"/>
                    <a:pt x="73" y="370"/>
                  </a:cubicBezTo>
                  <a:cubicBezTo>
                    <a:pt x="50" y="370"/>
                    <a:pt x="50" y="370"/>
                    <a:pt x="50" y="370"/>
                  </a:cubicBezTo>
                  <a:lnTo>
                    <a:pt x="50" y="375"/>
                  </a:lnTo>
                  <a:close/>
                  <a:moveTo>
                    <a:pt x="5" y="375"/>
                  </a:moveTo>
                  <a:cubicBezTo>
                    <a:pt x="28" y="375"/>
                    <a:pt x="28" y="375"/>
                    <a:pt x="28" y="375"/>
                  </a:cubicBezTo>
                  <a:cubicBezTo>
                    <a:pt x="28" y="370"/>
                    <a:pt x="28" y="370"/>
                    <a:pt x="28" y="370"/>
                  </a:cubicBezTo>
                  <a:cubicBezTo>
                    <a:pt x="5" y="370"/>
                    <a:pt x="5" y="370"/>
                    <a:pt x="5" y="370"/>
                  </a:cubicBezTo>
                  <a:lnTo>
                    <a:pt x="5" y="375"/>
                  </a:lnTo>
                  <a:close/>
                  <a:moveTo>
                    <a:pt x="186" y="375"/>
                  </a:moveTo>
                  <a:cubicBezTo>
                    <a:pt x="209" y="375"/>
                    <a:pt x="209" y="375"/>
                    <a:pt x="209" y="375"/>
                  </a:cubicBezTo>
                  <a:cubicBezTo>
                    <a:pt x="209" y="370"/>
                    <a:pt x="209" y="370"/>
                    <a:pt x="209" y="370"/>
                  </a:cubicBezTo>
                  <a:cubicBezTo>
                    <a:pt x="186" y="370"/>
                    <a:pt x="186" y="370"/>
                    <a:pt x="186" y="370"/>
                  </a:cubicBezTo>
                  <a:lnTo>
                    <a:pt x="186" y="375"/>
                  </a:lnTo>
                  <a:close/>
                  <a:moveTo>
                    <a:pt x="96" y="375"/>
                  </a:moveTo>
                  <a:cubicBezTo>
                    <a:pt x="118" y="375"/>
                    <a:pt x="118" y="375"/>
                    <a:pt x="118" y="375"/>
                  </a:cubicBezTo>
                  <a:cubicBezTo>
                    <a:pt x="118" y="370"/>
                    <a:pt x="118" y="370"/>
                    <a:pt x="118" y="370"/>
                  </a:cubicBezTo>
                  <a:cubicBezTo>
                    <a:pt x="96" y="370"/>
                    <a:pt x="96" y="370"/>
                    <a:pt x="96" y="370"/>
                  </a:cubicBezTo>
                  <a:lnTo>
                    <a:pt x="96" y="375"/>
                  </a:lnTo>
                  <a:close/>
                  <a:moveTo>
                    <a:pt x="141" y="375"/>
                  </a:moveTo>
                  <a:cubicBezTo>
                    <a:pt x="164" y="375"/>
                    <a:pt x="164" y="375"/>
                    <a:pt x="164" y="375"/>
                  </a:cubicBezTo>
                  <a:cubicBezTo>
                    <a:pt x="164" y="370"/>
                    <a:pt x="164" y="370"/>
                    <a:pt x="164" y="370"/>
                  </a:cubicBezTo>
                  <a:cubicBezTo>
                    <a:pt x="141" y="370"/>
                    <a:pt x="141" y="370"/>
                    <a:pt x="141" y="370"/>
                  </a:cubicBezTo>
                  <a:lnTo>
                    <a:pt x="141" y="375"/>
                  </a:lnTo>
                  <a:close/>
                  <a:moveTo>
                    <a:pt x="577" y="375"/>
                  </a:moveTo>
                  <a:cubicBezTo>
                    <a:pt x="600" y="375"/>
                    <a:pt x="600" y="375"/>
                    <a:pt x="600" y="375"/>
                  </a:cubicBezTo>
                  <a:cubicBezTo>
                    <a:pt x="600" y="370"/>
                    <a:pt x="600" y="370"/>
                    <a:pt x="600" y="370"/>
                  </a:cubicBezTo>
                  <a:cubicBezTo>
                    <a:pt x="577" y="370"/>
                    <a:pt x="577" y="370"/>
                    <a:pt x="577" y="370"/>
                  </a:cubicBezTo>
                  <a:lnTo>
                    <a:pt x="577" y="375"/>
                  </a:lnTo>
                  <a:close/>
                  <a:moveTo>
                    <a:pt x="622" y="370"/>
                  </a:moveTo>
                  <a:cubicBezTo>
                    <a:pt x="622" y="375"/>
                    <a:pt x="622" y="375"/>
                    <a:pt x="622" y="375"/>
                  </a:cubicBezTo>
                  <a:cubicBezTo>
                    <a:pt x="645" y="375"/>
                    <a:pt x="645" y="375"/>
                    <a:pt x="645" y="375"/>
                  </a:cubicBezTo>
                  <a:cubicBezTo>
                    <a:pt x="645" y="370"/>
                    <a:pt x="645" y="370"/>
                    <a:pt x="645" y="370"/>
                  </a:cubicBezTo>
                  <a:lnTo>
                    <a:pt x="622" y="370"/>
                  </a:lnTo>
                  <a:close/>
                  <a:moveTo>
                    <a:pt x="486" y="375"/>
                  </a:moveTo>
                  <a:cubicBezTo>
                    <a:pt x="509" y="375"/>
                    <a:pt x="509" y="375"/>
                    <a:pt x="509" y="375"/>
                  </a:cubicBezTo>
                  <a:cubicBezTo>
                    <a:pt x="509" y="370"/>
                    <a:pt x="509" y="370"/>
                    <a:pt x="509" y="370"/>
                  </a:cubicBezTo>
                  <a:cubicBezTo>
                    <a:pt x="486" y="370"/>
                    <a:pt x="486" y="370"/>
                    <a:pt x="486" y="370"/>
                  </a:cubicBezTo>
                  <a:lnTo>
                    <a:pt x="486" y="375"/>
                  </a:lnTo>
                  <a:close/>
                  <a:moveTo>
                    <a:pt x="441" y="375"/>
                  </a:moveTo>
                  <a:cubicBezTo>
                    <a:pt x="463" y="375"/>
                    <a:pt x="463" y="375"/>
                    <a:pt x="463" y="375"/>
                  </a:cubicBezTo>
                  <a:cubicBezTo>
                    <a:pt x="463" y="370"/>
                    <a:pt x="463" y="370"/>
                    <a:pt x="463" y="370"/>
                  </a:cubicBezTo>
                  <a:cubicBezTo>
                    <a:pt x="441" y="370"/>
                    <a:pt x="441" y="370"/>
                    <a:pt x="441" y="370"/>
                  </a:cubicBezTo>
                  <a:lnTo>
                    <a:pt x="441" y="375"/>
                  </a:lnTo>
                  <a:close/>
                  <a:moveTo>
                    <a:pt x="532" y="375"/>
                  </a:moveTo>
                  <a:cubicBezTo>
                    <a:pt x="554" y="375"/>
                    <a:pt x="554" y="375"/>
                    <a:pt x="554" y="375"/>
                  </a:cubicBezTo>
                  <a:cubicBezTo>
                    <a:pt x="554" y="370"/>
                    <a:pt x="554" y="370"/>
                    <a:pt x="554" y="370"/>
                  </a:cubicBezTo>
                  <a:cubicBezTo>
                    <a:pt x="532" y="370"/>
                    <a:pt x="532" y="370"/>
                    <a:pt x="532" y="370"/>
                  </a:cubicBezTo>
                  <a:lnTo>
                    <a:pt x="532" y="37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333333"/>
                </a:solidFill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7F108F08-6822-4C07-8267-EE63F664A041}"/>
              </a:ext>
            </a:extLst>
          </p:cNvPr>
          <p:cNvGrpSpPr/>
          <p:nvPr/>
        </p:nvGrpSpPr>
        <p:grpSpPr>
          <a:xfrm>
            <a:off x="245620" y="2257425"/>
            <a:ext cx="2235000" cy="3338400"/>
            <a:chOff x="245620" y="2257425"/>
            <a:chExt cx="2235000" cy="33384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4F48A17B-C213-45EB-BAF6-A8A1AA2CD113}"/>
                </a:ext>
              </a:extLst>
            </p:cNvPr>
            <p:cNvSpPr/>
            <p:nvPr/>
          </p:nvSpPr>
          <p:spPr>
            <a:xfrm>
              <a:off x="245620" y="2257425"/>
              <a:ext cx="2235000" cy="3338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600">
                <a:solidFill>
                  <a:prstClr val="white"/>
                </a:solidFill>
              </a:endParaRPr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xmlns="" id="{03D70597-D9A0-4BCC-A5EF-05EA056F506B}"/>
                </a:ext>
              </a:extLst>
            </p:cNvPr>
            <p:cNvGrpSpPr/>
            <p:nvPr/>
          </p:nvGrpSpPr>
          <p:grpSpPr>
            <a:xfrm>
              <a:off x="449932" y="3473450"/>
              <a:ext cx="1883307" cy="1107996"/>
              <a:chOff x="819524" y="3244850"/>
              <a:chExt cx="1883307" cy="1107996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xmlns="" id="{0182BFD9-2967-40B8-BD77-CD3551881FA5}"/>
                  </a:ext>
                </a:extLst>
              </p:cNvPr>
              <p:cNvSpPr txBox="1"/>
              <p:nvPr/>
            </p:nvSpPr>
            <p:spPr>
              <a:xfrm>
                <a:off x="819524" y="3244850"/>
                <a:ext cx="1511952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6600" b="1" dirty="0">
                    <a:solidFill>
                      <a:srgbClr val="CC023B"/>
                    </a:solidFill>
                  </a:rPr>
                  <a:t>€4</a:t>
                </a:r>
                <a:r>
                  <a:rPr lang="fr-FR" sz="5400" b="1" baseline="40000" dirty="0">
                    <a:solidFill>
                      <a:srgbClr val="CC023B"/>
                    </a:solidFill>
                  </a:rPr>
                  <a:t>,8</a:t>
                </a:r>
                <a:endParaRPr lang="fr-FR" sz="4400" b="1" baseline="40000" dirty="0">
                  <a:solidFill>
                    <a:srgbClr val="CC023B"/>
                  </a:solidFill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xmlns="" id="{77CF8E83-A3DB-416E-89DE-78AF8788AFEF}"/>
                  </a:ext>
                </a:extLst>
              </p:cNvPr>
              <p:cNvSpPr txBox="1"/>
              <p:nvPr/>
            </p:nvSpPr>
            <p:spPr>
              <a:xfrm>
                <a:off x="1785592" y="3917833"/>
                <a:ext cx="91723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 err="1">
                    <a:solidFill>
                      <a:srgbClr val="CC023B"/>
                    </a:solidFill>
                  </a:rPr>
                  <a:t>miliardi</a:t>
                </a:r>
                <a:endParaRPr lang="fr-FR" sz="1600" b="1" dirty="0">
                  <a:solidFill>
                    <a:srgbClr val="CC023B"/>
                  </a:solidFill>
                </a:endParaRPr>
              </a:p>
            </p:txBody>
          </p:sp>
        </p:grp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xmlns="" id="{F0CC122A-8E75-4EAC-ABEE-99EFF2033BE3}"/>
                </a:ext>
              </a:extLst>
            </p:cNvPr>
            <p:cNvSpPr txBox="1"/>
            <p:nvPr/>
          </p:nvSpPr>
          <p:spPr>
            <a:xfrm>
              <a:off x="802717" y="4739740"/>
              <a:ext cx="1120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err="1">
                  <a:solidFill>
                    <a:srgbClr val="333333"/>
                  </a:solidFill>
                </a:rPr>
                <a:t>Ricavi</a:t>
              </a:r>
              <a:r>
                <a:rPr lang="fr-FR" sz="1400" dirty="0">
                  <a:solidFill>
                    <a:srgbClr val="333333"/>
                  </a:solidFill>
                </a:rPr>
                <a:t> 2018</a:t>
              </a: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xmlns="" id="{715366AF-5F50-444A-989B-E81F269774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9107" y="2552700"/>
              <a:ext cx="708026" cy="771525"/>
            </a:xfrm>
            <a:custGeom>
              <a:avLst/>
              <a:gdLst>
                <a:gd name="T0" fmla="*/ 548 w 625"/>
                <a:gd name="T1" fmla="*/ 397 h 681"/>
                <a:gd name="T2" fmla="*/ 380 w 625"/>
                <a:gd name="T3" fmla="*/ 414 h 681"/>
                <a:gd name="T4" fmla="*/ 488 w 625"/>
                <a:gd name="T5" fmla="*/ 378 h 681"/>
                <a:gd name="T6" fmla="*/ 544 w 625"/>
                <a:gd name="T7" fmla="*/ 403 h 681"/>
                <a:gd name="T8" fmla="*/ 565 w 625"/>
                <a:gd name="T9" fmla="*/ 430 h 681"/>
                <a:gd name="T10" fmla="*/ 604 w 625"/>
                <a:gd name="T11" fmla="*/ 454 h 681"/>
                <a:gd name="T12" fmla="*/ 183 w 625"/>
                <a:gd name="T13" fmla="*/ 533 h 681"/>
                <a:gd name="T14" fmla="*/ 188 w 625"/>
                <a:gd name="T15" fmla="*/ 546 h 681"/>
                <a:gd name="T16" fmla="*/ 453 w 625"/>
                <a:gd name="T17" fmla="*/ 574 h 681"/>
                <a:gd name="T18" fmla="*/ 92 w 625"/>
                <a:gd name="T19" fmla="*/ 426 h 681"/>
                <a:gd name="T20" fmla="*/ 381 w 625"/>
                <a:gd name="T21" fmla="*/ 439 h 681"/>
                <a:gd name="T22" fmla="*/ 274 w 625"/>
                <a:gd name="T23" fmla="*/ 488 h 681"/>
                <a:gd name="T24" fmla="*/ 392 w 625"/>
                <a:gd name="T25" fmla="*/ 498 h 681"/>
                <a:gd name="T26" fmla="*/ 306 w 625"/>
                <a:gd name="T27" fmla="*/ 409 h 681"/>
                <a:gd name="T28" fmla="*/ 92 w 625"/>
                <a:gd name="T29" fmla="*/ 426 h 681"/>
                <a:gd name="T30" fmla="*/ 257 w 625"/>
                <a:gd name="T31" fmla="*/ 262 h 681"/>
                <a:gd name="T32" fmla="*/ 353 w 625"/>
                <a:gd name="T33" fmla="*/ 330 h 681"/>
                <a:gd name="T34" fmla="*/ 357 w 625"/>
                <a:gd name="T35" fmla="*/ 297 h 681"/>
                <a:gd name="T36" fmla="*/ 357 w 625"/>
                <a:gd name="T37" fmla="*/ 282 h 681"/>
                <a:gd name="T38" fmla="*/ 339 w 625"/>
                <a:gd name="T39" fmla="*/ 265 h 681"/>
                <a:gd name="T40" fmla="*/ 357 w 625"/>
                <a:gd name="T41" fmla="*/ 249 h 681"/>
                <a:gd name="T42" fmla="*/ 390 w 625"/>
                <a:gd name="T43" fmla="*/ 249 h 681"/>
                <a:gd name="T44" fmla="*/ 324 w 625"/>
                <a:gd name="T45" fmla="*/ 249 h 681"/>
                <a:gd name="T46" fmla="*/ 322 w 625"/>
                <a:gd name="T47" fmla="*/ 262 h 681"/>
                <a:gd name="T48" fmla="*/ 324 w 625"/>
                <a:gd name="T49" fmla="*/ 275 h 681"/>
                <a:gd name="T50" fmla="*/ 353 w 625"/>
                <a:gd name="T51" fmla="*/ 0 h 681"/>
                <a:gd name="T52" fmla="*/ 328 w 625"/>
                <a:gd name="T53" fmla="*/ 54 h 681"/>
                <a:gd name="T54" fmla="*/ 324 w 625"/>
                <a:gd name="T55" fmla="*/ 41 h 681"/>
                <a:gd name="T56" fmla="*/ 373 w 625"/>
                <a:gd name="T57" fmla="*/ 29 h 681"/>
                <a:gd name="T58" fmla="*/ 345 w 625"/>
                <a:gd name="T59" fmla="*/ 41 h 681"/>
                <a:gd name="T60" fmla="*/ 342 w 625"/>
                <a:gd name="T61" fmla="*/ 52 h 681"/>
                <a:gd name="T62" fmla="*/ 345 w 625"/>
                <a:gd name="T63" fmla="*/ 62 h 681"/>
                <a:gd name="T64" fmla="*/ 373 w 625"/>
                <a:gd name="T65" fmla="*/ 75 h 681"/>
                <a:gd name="T66" fmla="*/ 324 w 625"/>
                <a:gd name="T67" fmla="*/ 62 h 681"/>
                <a:gd name="T68" fmla="*/ 478 w 625"/>
                <a:gd name="T69" fmla="*/ 55 h 681"/>
                <a:gd name="T70" fmla="*/ 447 w 625"/>
                <a:gd name="T71" fmla="*/ 125 h 681"/>
                <a:gd name="T72" fmla="*/ 441 w 625"/>
                <a:gd name="T73" fmla="*/ 109 h 681"/>
                <a:gd name="T74" fmla="*/ 503 w 625"/>
                <a:gd name="T75" fmla="*/ 92 h 681"/>
                <a:gd name="T76" fmla="*/ 468 w 625"/>
                <a:gd name="T77" fmla="*/ 109 h 681"/>
                <a:gd name="T78" fmla="*/ 464 w 625"/>
                <a:gd name="T79" fmla="*/ 122 h 681"/>
                <a:gd name="T80" fmla="*/ 468 w 625"/>
                <a:gd name="T81" fmla="*/ 135 h 681"/>
                <a:gd name="T82" fmla="*/ 503 w 625"/>
                <a:gd name="T83" fmla="*/ 151 h 681"/>
                <a:gd name="T84" fmla="*/ 441 w 625"/>
                <a:gd name="T85" fmla="*/ 135 h 681"/>
                <a:gd name="T86" fmla="*/ 20 w 625"/>
                <a:gd name="T87" fmla="*/ 313 h 681"/>
                <a:gd name="T88" fmla="*/ 181 w 625"/>
                <a:gd name="T89" fmla="*/ 598 h 681"/>
                <a:gd name="T90" fmla="*/ 195 w 625"/>
                <a:gd name="T91" fmla="*/ 622 h 681"/>
                <a:gd name="T92" fmla="*/ 195 w 625"/>
                <a:gd name="T93" fmla="*/ 622 h 681"/>
                <a:gd name="T94" fmla="*/ 159 w 625"/>
                <a:gd name="T95" fmla="*/ 548 h 681"/>
                <a:gd name="T96" fmla="*/ 236 w 625"/>
                <a:gd name="T97" fmla="*/ 677 h 681"/>
                <a:gd name="T98" fmla="*/ 125 w 625"/>
                <a:gd name="T99" fmla="*/ 505 h 681"/>
                <a:gd name="T100" fmla="*/ 56 w 625"/>
                <a:gd name="T101" fmla="*/ 387 h 681"/>
                <a:gd name="T102" fmla="*/ 56 w 625"/>
                <a:gd name="T103" fmla="*/ 387 h 681"/>
                <a:gd name="T104" fmla="*/ 90 w 625"/>
                <a:gd name="T105" fmla="*/ 431 h 681"/>
                <a:gd name="T106" fmla="*/ 48 w 625"/>
                <a:gd name="T107" fmla="*/ 36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5" h="681">
                  <a:moveTo>
                    <a:pt x="619" y="430"/>
                  </a:moveTo>
                  <a:cubicBezTo>
                    <a:pt x="616" y="422"/>
                    <a:pt x="609" y="416"/>
                    <a:pt x="599" y="413"/>
                  </a:cubicBezTo>
                  <a:cubicBezTo>
                    <a:pt x="595" y="411"/>
                    <a:pt x="583" y="407"/>
                    <a:pt x="561" y="417"/>
                  </a:cubicBezTo>
                  <a:cubicBezTo>
                    <a:pt x="559" y="411"/>
                    <a:pt x="556" y="403"/>
                    <a:pt x="548" y="397"/>
                  </a:cubicBezTo>
                  <a:cubicBezTo>
                    <a:pt x="539" y="390"/>
                    <a:pt x="526" y="389"/>
                    <a:pt x="510" y="392"/>
                  </a:cubicBezTo>
                  <a:cubicBezTo>
                    <a:pt x="508" y="387"/>
                    <a:pt x="503" y="377"/>
                    <a:pt x="490" y="371"/>
                  </a:cubicBezTo>
                  <a:cubicBezTo>
                    <a:pt x="476" y="365"/>
                    <a:pt x="457" y="369"/>
                    <a:pt x="435" y="382"/>
                  </a:cubicBezTo>
                  <a:cubicBezTo>
                    <a:pt x="380" y="414"/>
                    <a:pt x="380" y="414"/>
                    <a:pt x="380" y="414"/>
                  </a:cubicBezTo>
                  <a:cubicBezTo>
                    <a:pt x="378" y="414"/>
                    <a:pt x="378" y="417"/>
                    <a:pt x="378" y="418"/>
                  </a:cubicBezTo>
                  <a:cubicBezTo>
                    <a:pt x="379" y="420"/>
                    <a:pt x="381" y="420"/>
                    <a:pt x="383" y="419"/>
                  </a:cubicBezTo>
                  <a:cubicBezTo>
                    <a:pt x="438" y="388"/>
                    <a:pt x="438" y="388"/>
                    <a:pt x="438" y="388"/>
                  </a:cubicBezTo>
                  <a:cubicBezTo>
                    <a:pt x="459" y="376"/>
                    <a:pt x="475" y="373"/>
                    <a:pt x="488" y="378"/>
                  </a:cubicBezTo>
                  <a:cubicBezTo>
                    <a:pt x="501" y="383"/>
                    <a:pt x="505" y="397"/>
                    <a:pt x="505" y="397"/>
                  </a:cubicBezTo>
                  <a:cubicBezTo>
                    <a:pt x="506" y="399"/>
                    <a:pt x="506" y="399"/>
                    <a:pt x="506" y="399"/>
                  </a:cubicBezTo>
                  <a:cubicBezTo>
                    <a:pt x="509" y="400"/>
                    <a:pt x="509" y="400"/>
                    <a:pt x="509" y="400"/>
                  </a:cubicBezTo>
                  <a:cubicBezTo>
                    <a:pt x="524" y="396"/>
                    <a:pt x="536" y="397"/>
                    <a:pt x="544" y="403"/>
                  </a:cubicBezTo>
                  <a:cubicBezTo>
                    <a:pt x="554" y="410"/>
                    <a:pt x="555" y="424"/>
                    <a:pt x="555" y="424"/>
                  </a:cubicBezTo>
                  <a:cubicBezTo>
                    <a:pt x="555" y="425"/>
                    <a:pt x="555" y="425"/>
                    <a:pt x="555" y="425"/>
                  </a:cubicBezTo>
                  <a:cubicBezTo>
                    <a:pt x="555" y="426"/>
                    <a:pt x="555" y="427"/>
                    <a:pt x="556" y="427"/>
                  </a:cubicBezTo>
                  <a:cubicBezTo>
                    <a:pt x="557" y="431"/>
                    <a:pt x="562" y="432"/>
                    <a:pt x="565" y="430"/>
                  </a:cubicBezTo>
                  <a:cubicBezTo>
                    <a:pt x="584" y="421"/>
                    <a:pt x="593" y="425"/>
                    <a:pt x="593" y="425"/>
                  </a:cubicBezTo>
                  <a:cubicBezTo>
                    <a:pt x="594" y="426"/>
                    <a:pt x="594" y="426"/>
                    <a:pt x="594" y="426"/>
                  </a:cubicBezTo>
                  <a:cubicBezTo>
                    <a:pt x="601" y="428"/>
                    <a:pt x="605" y="431"/>
                    <a:pt x="606" y="435"/>
                  </a:cubicBezTo>
                  <a:cubicBezTo>
                    <a:pt x="609" y="441"/>
                    <a:pt x="606" y="450"/>
                    <a:pt x="604" y="454"/>
                  </a:cubicBezTo>
                  <a:cubicBezTo>
                    <a:pt x="445" y="563"/>
                    <a:pt x="445" y="563"/>
                    <a:pt x="445" y="563"/>
                  </a:cubicBezTo>
                  <a:cubicBezTo>
                    <a:pt x="395" y="599"/>
                    <a:pt x="326" y="575"/>
                    <a:pt x="325" y="575"/>
                  </a:cubicBezTo>
                  <a:cubicBezTo>
                    <a:pt x="244" y="542"/>
                    <a:pt x="244" y="542"/>
                    <a:pt x="244" y="542"/>
                  </a:cubicBezTo>
                  <a:cubicBezTo>
                    <a:pt x="221" y="530"/>
                    <a:pt x="200" y="527"/>
                    <a:pt x="183" y="533"/>
                  </a:cubicBezTo>
                  <a:cubicBezTo>
                    <a:pt x="164" y="540"/>
                    <a:pt x="156" y="556"/>
                    <a:pt x="156" y="556"/>
                  </a:cubicBezTo>
                  <a:cubicBezTo>
                    <a:pt x="155" y="560"/>
                    <a:pt x="156" y="564"/>
                    <a:pt x="160" y="565"/>
                  </a:cubicBezTo>
                  <a:cubicBezTo>
                    <a:pt x="163" y="567"/>
                    <a:pt x="167" y="565"/>
                    <a:pt x="169" y="562"/>
                  </a:cubicBezTo>
                  <a:cubicBezTo>
                    <a:pt x="169" y="562"/>
                    <a:pt x="174" y="550"/>
                    <a:pt x="188" y="546"/>
                  </a:cubicBezTo>
                  <a:cubicBezTo>
                    <a:pt x="201" y="541"/>
                    <a:pt x="218" y="544"/>
                    <a:pt x="238" y="554"/>
                  </a:cubicBezTo>
                  <a:cubicBezTo>
                    <a:pt x="320" y="588"/>
                    <a:pt x="320" y="588"/>
                    <a:pt x="320" y="588"/>
                  </a:cubicBezTo>
                  <a:cubicBezTo>
                    <a:pt x="322" y="588"/>
                    <a:pt x="346" y="597"/>
                    <a:pt x="377" y="597"/>
                  </a:cubicBezTo>
                  <a:cubicBezTo>
                    <a:pt x="401" y="597"/>
                    <a:pt x="428" y="592"/>
                    <a:pt x="453" y="574"/>
                  </a:cubicBezTo>
                  <a:cubicBezTo>
                    <a:pt x="613" y="465"/>
                    <a:pt x="613" y="465"/>
                    <a:pt x="613" y="465"/>
                  </a:cubicBezTo>
                  <a:cubicBezTo>
                    <a:pt x="615" y="462"/>
                    <a:pt x="615" y="462"/>
                    <a:pt x="615" y="462"/>
                  </a:cubicBezTo>
                  <a:cubicBezTo>
                    <a:pt x="616" y="462"/>
                    <a:pt x="625" y="445"/>
                    <a:pt x="619" y="430"/>
                  </a:cubicBezTo>
                  <a:close/>
                  <a:moveTo>
                    <a:pt x="92" y="426"/>
                  </a:moveTo>
                  <a:cubicBezTo>
                    <a:pt x="93" y="425"/>
                    <a:pt x="169" y="364"/>
                    <a:pt x="233" y="372"/>
                  </a:cubicBezTo>
                  <a:cubicBezTo>
                    <a:pt x="233" y="372"/>
                    <a:pt x="267" y="372"/>
                    <a:pt x="295" y="418"/>
                  </a:cubicBezTo>
                  <a:cubicBezTo>
                    <a:pt x="298" y="420"/>
                    <a:pt x="298" y="420"/>
                    <a:pt x="298" y="420"/>
                  </a:cubicBezTo>
                  <a:cubicBezTo>
                    <a:pt x="299" y="421"/>
                    <a:pt x="329" y="438"/>
                    <a:pt x="381" y="439"/>
                  </a:cubicBezTo>
                  <a:cubicBezTo>
                    <a:pt x="393" y="440"/>
                    <a:pt x="414" y="443"/>
                    <a:pt x="421" y="449"/>
                  </a:cubicBezTo>
                  <a:cubicBezTo>
                    <a:pt x="422" y="450"/>
                    <a:pt x="424" y="451"/>
                    <a:pt x="423" y="454"/>
                  </a:cubicBezTo>
                  <a:cubicBezTo>
                    <a:pt x="423" y="457"/>
                    <a:pt x="420" y="468"/>
                    <a:pt x="386" y="486"/>
                  </a:cubicBezTo>
                  <a:cubicBezTo>
                    <a:pt x="385" y="486"/>
                    <a:pt x="344" y="508"/>
                    <a:pt x="274" y="488"/>
                  </a:cubicBezTo>
                  <a:cubicBezTo>
                    <a:pt x="270" y="487"/>
                    <a:pt x="267" y="489"/>
                    <a:pt x="266" y="493"/>
                  </a:cubicBezTo>
                  <a:cubicBezTo>
                    <a:pt x="265" y="496"/>
                    <a:pt x="267" y="500"/>
                    <a:pt x="270" y="501"/>
                  </a:cubicBezTo>
                  <a:cubicBezTo>
                    <a:pt x="294" y="508"/>
                    <a:pt x="314" y="510"/>
                    <a:pt x="331" y="510"/>
                  </a:cubicBezTo>
                  <a:cubicBezTo>
                    <a:pt x="369" y="510"/>
                    <a:pt x="391" y="499"/>
                    <a:pt x="392" y="498"/>
                  </a:cubicBezTo>
                  <a:cubicBezTo>
                    <a:pt x="422" y="482"/>
                    <a:pt x="437" y="468"/>
                    <a:pt x="437" y="454"/>
                  </a:cubicBezTo>
                  <a:cubicBezTo>
                    <a:pt x="437" y="445"/>
                    <a:pt x="432" y="440"/>
                    <a:pt x="430" y="438"/>
                  </a:cubicBezTo>
                  <a:cubicBezTo>
                    <a:pt x="417" y="428"/>
                    <a:pt x="385" y="426"/>
                    <a:pt x="382" y="426"/>
                  </a:cubicBezTo>
                  <a:cubicBezTo>
                    <a:pt x="339" y="425"/>
                    <a:pt x="312" y="412"/>
                    <a:pt x="306" y="409"/>
                  </a:cubicBezTo>
                  <a:cubicBezTo>
                    <a:pt x="274" y="358"/>
                    <a:pt x="235" y="358"/>
                    <a:pt x="234" y="359"/>
                  </a:cubicBezTo>
                  <a:cubicBezTo>
                    <a:pt x="165" y="349"/>
                    <a:pt x="87" y="412"/>
                    <a:pt x="84" y="415"/>
                  </a:cubicBezTo>
                  <a:cubicBezTo>
                    <a:pt x="81" y="417"/>
                    <a:pt x="80" y="422"/>
                    <a:pt x="83" y="425"/>
                  </a:cubicBezTo>
                  <a:cubicBezTo>
                    <a:pt x="85" y="427"/>
                    <a:pt x="89" y="428"/>
                    <a:pt x="92" y="426"/>
                  </a:cubicBezTo>
                  <a:close/>
                  <a:moveTo>
                    <a:pt x="353" y="358"/>
                  </a:moveTo>
                  <a:cubicBezTo>
                    <a:pt x="406" y="358"/>
                    <a:pt x="449" y="315"/>
                    <a:pt x="449" y="262"/>
                  </a:cubicBezTo>
                  <a:cubicBezTo>
                    <a:pt x="449" y="209"/>
                    <a:pt x="406" y="166"/>
                    <a:pt x="353" y="166"/>
                  </a:cubicBezTo>
                  <a:cubicBezTo>
                    <a:pt x="300" y="166"/>
                    <a:pt x="257" y="209"/>
                    <a:pt x="257" y="262"/>
                  </a:cubicBezTo>
                  <a:cubicBezTo>
                    <a:pt x="257" y="315"/>
                    <a:pt x="300" y="358"/>
                    <a:pt x="353" y="358"/>
                  </a:cubicBezTo>
                  <a:close/>
                  <a:moveTo>
                    <a:pt x="353" y="193"/>
                  </a:moveTo>
                  <a:cubicBezTo>
                    <a:pt x="391" y="193"/>
                    <a:pt x="422" y="224"/>
                    <a:pt x="422" y="262"/>
                  </a:cubicBezTo>
                  <a:cubicBezTo>
                    <a:pt x="422" y="300"/>
                    <a:pt x="391" y="330"/>
                    <a:pt x="353" y="330"/>
                  </a:cubicBezTo>
                  <a:cubicBezTo>
                    <a:pt x="315" y="330"/>
                    <a:pt x="284" y="300"/>
                    <a:pt x="284" y="262"/>
                  </a:cubicBezTo>
                  <a:cubicBezTo>
                    <a:pt x="284" y="224"/>
                    <a:pt x="315" y="193"/>
                    <a:pt x="353" y="193"/>
                  </a:cubicBezTo>
                  <a:close/>
                  <a:moveTo>
                    <a:pt x="337" y="291"/>
                  </a:moveTo>
                  <a:cubicBezTo>
                    <a:pt x="343" y="295"/>
                    <a:pt x="350" y="297"/>
                    <a:pt x="357" y="297"/>
                  </a:cubicBezTo>
                  <a:cubicBezTo>
                    <a:pt x="365" y="297"/>
                    <a:pt x="372" y="295"/>
                    <a:pt x="378" y="291"/>
                  </a:cubicBezTo>
                  <a:cubicBezTo>
                    <a:pt x="384" y="287"/>
                    <a:pt x="388" y="281"/>
                    <a:pt x="390" y="274"/>
                  </a:cubicBezTo>
                  <a:cubicBezTo>
                    <a:pt x="370" y="274"/>
                    <a:pt x="370" y="274"/>
                    <a:pt x="370" y="274"/>
                  </a:cubicBezTo>
                  <a:cubicBezTo>
                    <a:pt x="368" y="279"/>
                    <a:pt x="363" y="282"/>
                    <a:pt x="357" y="282"/>
                  </a:cubicBezTo>
                  <a:cubicBezTo>
                    <a:pt x="351" y="282"/>
                    <a:pt x="346" y="280"/>
                    <a:pt x="343" y="275"/>
                  </a:cubicBezTo>
                  <a:cubicBezTo>
                    <a:pt x="357" y="275"/>
                    <a:pt x="357" y="275"/>
                    <a:pt x="357" y="275"/>
                  </a:cubicBezTo>
                  <a:cubicBezTo>
                    <a:pt x="357" y="265"/>
                    <a:pt x="357" y="265"/>
                    <a:pt x="357" y="265"/>
                  </a:cubicBezTo>
                  <a:cubicBezTo>
                    <a:pt x="339" y="265"/>
                    <a:pt x="339" y="265"/>
                    <a:pt x="339" y="265"/>
                  </a:cubicBezTo>
                  <a:cubicBezTo>
                    <a:pt x="339" y="262"/>
                    <a:pt x="339" y="262"/>
                    <a:pt x="339" y="262"/>
                  </a:cubicBezTo>
                  <a:cubicBezTo>
                    <a:pt x="339" y="259"/>
                    <a:pt x="339" y="259"/>
                    <a:pt x="339" y="259"/>
                  </a:cubicBezTo>
                  <a:cubicBezTo>
                    <a:pt x="357" y="259"/>
                    <a:pt x="357" y="259"/>
                    <a:pt x="357" y="259"/>
                  </a:cubicBezTo>
                  <a:cubicBezTo>
                    <a:pt x="357" y="249"/>
                    <a:pt x="357" y="249"/>
                    <a:pt x="357" y="249"/>
                  </a:cubicBezTo>
                  <a:cubicBezTo>
                    <a:pt x="343" y="249"/>
                    <a:pt x="343" y="249"/>
                    <a:pt x="343" y="249"/>
                  </a:cubicBezTo>
                  <a:cubicBezTo>
                    <a:pt x="346" y="244"/>
                    <a:pt x="351" y="242"/>
                    <a:pt x="357" y="242"/>
                  </a:cubicBezTo>
                  <a:cubicBezTo>
                    <a:pt x="363" y="242"/>
                    <a:pt x="368" y="244"/>
                    <a:pt x="370" y="249"/>
                  </a:cubicBezTo>
                  <a:cubicBezTo>
                    <a:pt x="390" y="249"/>
                    <a:pt x="390" y="249"/>
                    <a:pt x="390" y="249"/>
                  </a:cubicBezTo>
                  <a:cubicBezTo>
                    <a:pt x="388" y="242"/>
                    <a:pt x="384" y="237"/>
                    <a:pt x="378" y="233"/>
                  </a:cubicBezTo>
                  <a:cubicBezTo>
                    <a:pt x="372" y="228"/>
                    <a:pt x="365" y="226"/>
                    <a:pt x="357" y="226"/>
                  </a:cubicBezTo>
                  <a:cubicBezTo>
                    <a:pt x="350" y="226"/>
                    <a:pt x="343" y="228"/>
                    <a:pt x="337" y="232"/>
                  </a:cubicBezTo>
                  <a:cubicBezTo>
                    <a:pt x="331" y="236"/>
                    <a:pt x="327" y="242"/>
                    <a:pt x="324" y="249"/>
                  </a:cubicBezTo>
                  <a:cubicBezTo>
                    <a:pt x="316" y="249"/>
                    <a:pt x="316" y="249"/>
                    <a:pt x="316" y="249"/>
                  </a:cubicBezTo>
                  <a:cubicBezTo>
                    <a:pt x="316" y="259"/>
                    <a:pt x="316" y="259"/>
                    <a:pt x="316" y="259"/>
                  </a:cubicBezTo>
                  <a:cubicBezTo>
                    <a:pt x="322" y="259"/>
                    <a:pt x="322" y="259"/>
                    <a:pt x="322" y="259"/>
                  </a:cubicBezTo>
                  <a:cubicBezTo>
                    <a:pt x="322" y="262"/>
                    <a:pt x="322" y="262"/>
                    <a:pt x="322" y="262"/>
                  </a:cubicBezTo>
                  <a:cubicBezTo>
                    <a:pt x="322" y="265"/>
                    <a:pt x="322" y="265"/>
                    <a:pt x="322" y="265"/>
                  </a:cubicBezTo>
                  <a:cubicBezTo>
                    <a:pt x="316" y="265"/>
                    <a:pt x="316" y="265"/>
                    <a:pt x="316" y="265"/>
                  </a:cubicBezTo>
                  <a:cubicBezTo>
                    <a:pt x="316" y="275"/>
                    <a:pt x="316" y="275"/>
                    <a:pt x="316" y="275"/>
                  </a:cubicBezTo>
                  <a:cubicBezTo>
                    <a:pt x="324" y="275"/>
                    <a:pt x="324" y="275"/>
                    <a:pt x="324" y="275"/>
                  </a:cubicBezTo>
                  <a:cubicBezTo>
                    <a:pt x="327" y="282"/>
                    <a:pt x="331" y="287"/>
                    <a:pt x="337" y="291"/>
                  </a:cubicBezTo>
                  <a:close/>
                  <a:moveTo>
                    <a:pt x="353" y="103"/>
                  </a:moveTo>
                  <a:cubicBezTo>
                    <a:pt x="382" y="103"/>
                    <a:pt x="405" y="80"/>
                    <a:pt x="405" y="52"/>
                  </a:cubicBezTo>
                  <a:cubicBezTo>
                    <a:pt x="405" y="23"/>
                    <a:pt x="382" y="0"/>
                    <a:pt x="353" y="0"/>
                  </a:cubicBezTo>
                  <a:cubicBezTo>
                    <a:pt x="324" y="0"/>
                    <a:pt x="301" y="23"/>
                    <a:pt x="301" y="52"/>
                  </a:cubicBezTo>
                  <a:cubicBezTo>
                    <a:pt x="301" y="80"/>
                    <a:pt x="324" y="103"/>
                    <a:pt x="353" y="103"/>
                  </a:cubicBezTo>
                  <a:close/>
                  <a:moveTo>
                    <a:pt x="324" y="54"/>
                  </a:moveTo>
                  <a:cubicBezTo>
                    <a:pt x="328" y="54"/>
                    <a:pt x="328" y="54"/>
                    <a:pt x="328" y="54"/>
                  </a:cubicBezTo>
                  <a:cubicBezTo>
                    <a:pt x="328" y="52"/>
                    <a:pt x="328" y="52"/>
                    <a:pt x="328" y="52"/>
                  </a:cubicBezTo>
                  <a:cubicBezTo>
                    <a:pt x="328" y="50"/>
                    <a:pt x="328" y="50"/>
                    <a:pt x="328" y="50"/>
                  </a:cubicBezTo>
                  <a:cubicBezTo>
                    <a:pt x="324" y="50"/>
                    <a:pt x="324" y="50"/>
                    <a:pt x="324" y="50"/>
                  </a:cubicBezTo>
                  <a:cubicBezTo>
                    <a:pt x="324" y="41"/>
                    <a:pt x="324" y="41"/>
                    <a:pt x="324" y="41"/>
                  </a:cubicBezTo>
                  <a:cubicBezTo>
                    <a:pt x="330" y="41"/>
                    <a:pt x="330" y="41"/>
                    <a:pt x="330" y="41"/>
                  </a:cubicBezTo>
                  <a:cubicBezTo>
                    <a:pt x="332" y="36"/>
                    <a:pt x="336" y="32"/>
                    <a:pt x="340" y="29"/>
                  </a:cubicBezTo>
                  <a:cubicBezTo>
                    <a:pt x="345" y="25"/>
                    <a:pt x="350" y="24"/>
                    <a:pt x="356" y="24"/>
                  </a:cubicBezTo>
                  <a:cubicBezTo>
                    <a:pt x="362" y="24"/>
                    <a:pt x="368" y="25"/>
                    <a:pt x="373" y="29"/>
                  </a:cubicBezTo>
                  <a:cubicBezTo>
                    <a:pt x="377" y="32"/>
                    <a:pt x="381" y="36"/>
                    <a:pt x="382" y="42"/>
                  </a:cubicBezTo>
                  <a:cubicBezTo>
                    <a:pt x="367" y="42"/>
                    <a:pt x="367" y="42"/>
                    <a:pt x="367" y="42"/>
                  </a:cubicBezTo>
                  <a:cubicBezTo>
                    <a:pt x="364" y="38"/>
                    <a:pt x="361" y="36"/>
                    <a:pt x="356" y="36"/>
                  </a:cubicBezTo>
                  <a:cubicBezTo>
                    <a:pt x="351" y="36"/>
                    <a:pt x="348" y="38"/>
                    <a:pt x="345" y="41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50"/>
                    <a:pt x="356" y="50"/>
                    <a:pt x="356" y="50"/>
                  </a:cubicBezTo>
                  <a:cubicBezTo>
                    <a:pt x="342" y="50"/>
                    <a:pt x="342" y="50"/>
                    <a:pt x="342" y="50"/>
                  </a:cubicBezTo>
                  <a:cubicBezTo>
                    <a:pt x="342" y="52"/>
                    <a:pt x="342" y="52"/>
                    <a:pt x="342" y="52"/>
                  </a:cubicBezTo>
                  <a:cubicBezTo>
                    <a:pt x="342" y="54"/>
                    <a:pt x="342" y="54"/>
                    <a:pt x="342" y="54"/>
                  </a:cubicBezTo>
                  <a:cubicBezTo>
                    <a:pt x="356" y="54"/>
                    <a:pt x="356" y="54"/>
                    <a:pt x="356" y="54"/>
                  </a:cubicBezTo>
                  <a:cubicBezTo>
                    <a:pt x="356" y="62"/>
                    <a:pt x="356" y="62"/>
                    <a:pt x="356" y="62"/>
                  </a:cubicBezTo>
                  <a:cubicBezTo>
                    <a:pt x="345" y="62"/>
                    <a:pt x="345" y="62"/>
                    <a:pt x="345" y="62"/>
                  </a:cubicBezTo>
                  <a:cubicBezTo>
                    <a:pt x="348" y="66"/>
                    <a:pt x="351" y="67"/>
                    <a:pt x="356" y="67"/>
                  </a:cubicBezTo>
                  <a:cubicBezTo>
                    <a:pt x="361" y="67"/>
                    <a:pt x="364" y="65"/>
                    <a:pt x="367" y="61"/>
                  </a:cubicBezTo>
                  <a:cubicBezTo>
                    <a:pt x="382" y="61"/>
                    <a:pt x="382" y="61"/>
                    <a:pt x="382" y="61"/>
                  </a:cubicBezTo>
                  <a:cubicBezTo>
                    <a:pt x="381" y="67"/>
                    <a:pt x="377" y="72"/>
                    <a:pt x="373" y="75"/>
                  </a:cubicBezTo>
                  <a:cubicBezTo>
                    <a:pt x="368" y="78"/>
                    <a:pt x="362" y="80"/>
                    <a:pt x="356" y="80"/>
                  </a:cubicBezTo>
                  <a:cubicBezTo>
                    <a:pt x="350" y="80"/>
                    <a:pt x="345" y="78"/>
                    <a:pt x="340" y="75"/>
                  </a:cubicBezTo>
                  <a:cubicBezTo>
                    <a:pt x="336" y="72"/>
                    <a:pt x="332" y="67"/>
                    <a:pt x="330" y="62"/>
                  </a:cubicBezTo>
                  <a:cubicBezTo>
                    <a:pt x="324" y="62"/>
                    <a:pt x="324" y="62"/>
                    <a:pt x="324" y="62"/>
                  </a:cubicBezTo>
                  <a:lnTo>
                    <a:pt x="324" y="54"/>
                  </a:lnTo>
                  <a:close/>
                  <a:moveTo>
                    <a:pt x="478" y="189"/>
                  </a:moveTo>
                  <a:cubicBezTo>
                    <a:pt x="515" y="189"/>
                    <a:pt x="545" y="159"/>
                    <a:pt x="545" y="122"/>
                  </a:cubicBezTo>
                  <a:cubicBezTo>
                    <a:pt x="545" y="85"/>
                    <a:pt x="515" y="55"/>
                    <a:pt x="478" y="55"/>
                  </a:cubicBezTo>
                  <a:cubicBezTo>
                    <a:pt x="441" y="55"/>
                    <a:pt x="411" y="85"/>
                    <a:pt x="411" y="122"/>
                  </a:cubicBezTo>
                  <a:cubicBezTo>
                    <a:pt x="411" y="159"/>
                    <a:pt x="441" y="189"/>
                    <a:pt x="478" y="189"/>
                  </a:cubicBezTo>
                  <a:close/>
                  <a:moveTo>
                    <a:pt x="441" y="125"/>
                  </a:moveTo>
                  <a:cubicBezTo>
                    <a:pt x="447" y="125"/>
                    <a:pt x="447" y="125"/>
                    <a:pt x="447" y="125"/>
                  </a:cubicBezTo>
                  <a:cubicBezTo>
                    <a:pt x="447" y="122"/>
                    <a:pt x="447" y="122"/>
                    <a:pt x="447" y="122"/>
                  </a:cubicBezTo>
                  <a:cubicBezTo>
                    <a:pt x="447" y="119"/>
                    <a:pt x="447" y="119"/>
                    <a:pt x="447" y="119"/>
                  </a:cubicBezTo>
                  <a:cubicBezTo>
                    <a:pt x="441" y="119"/>
                    <a:pt x="441" y="119"/>
                    <a:pt x="441" y="119"/>
                  </a:cubicBezTo>
                  <a:cubicBezTo>
                    <a:pt x="441" y="109"/>
                    <a:pt x="441" y="109"/>
                    <a:pt x="441" y="109"/>
                  </a:cubicBezTo>
                  <a:cubicBezTo>
                    <a:pt x="449" y="109"/>
                    <a:pt x="449" y="109"/>
                    <a:pt x="449" y="109"/>
                  </a:cubicBezTo>
                  <a:cubicBezTo>
                    <a:pt x="452" y="102"/>
                    <a:pt x="456" y="96"/>
                    <a:pt x="462" y="92"/>
                  </a:cubicBezTo>
                  <a:cubicBezTo>
                    <a:pt x="468" y="88"/>
                    <a:pt x="475" y="86"/>
                    <a:pt x="482" y="86"/>
                  </a:cubicBezTo>
                  <a:cubicBezTo>
                    <a:pt x="490" y="86"/>
                    <a:pt x="497" y="88"/>
                    <a:pt x="503" y="92"/>
                  </a:cubicBezTo>
                  <a:cubicBezTo>
                    <a:pt x="509" y="96"/>
                    <a:pt x="513" y="102"/>
                    <a:pt x="515" y="109"/>
                  </a:cubicBezTo>
                  <a:cubicBezTo>
                    <a:pt x="495" y="109"/>
                    <a:pt x="495" y="109"/>
                    <a:pt x="495" y="109"/>
                  </a:cubicBezTo>
                  <a:cubicBezTo>
                    <a:pt x="493" y="104"/>
                    <a:pt x="488" y="102"/>
                    <a:pt x="482" y="102"/>
                  </a:cubicBezTo>
                  <a:cubicBezTo>
                    <a:pt x="476" y="102"/>
                    <a:pt x="471" y="104"/>
                    <a:pt x="468" y="109"/>
                  </a:cubicBezTo>
                  <a:cubicBezTo>
                    <a:pt x="482" y="109"/>
                    <a:pt x="482" y="109"/>
                    <a:pt x="482" y="109"/>
                  </a:cubicBezTo>
                  <a:cubicBezTo>
                    <a:pt x="482" y="119"/>
                    <a:pt x="482" y="119"/>
                    <a:pt x="482" y="119"/>
                  </a:cubicBezTo>
                  <a:cubicBezTo>
                    <a:pt x="464" y="119"/>
                    <a:pt x="464" y="119"/>
                    <a:pt x="464" y="119"/>
                  </a:cubicBezTo>
                  <a:cubicBezTo>
                    <a:pt x="464" y="122"/>
                    <a:pt x="464" y="122"/>
                    <a:pt x="464" y="122"/>
                  </a:cubicBezTo>
                  <a:cubicBezTo>
                    <a:pt x="464" y="125"/>
                    <a:pt x="464" y="125"/>
                    <a:pt x="464" y="125"/>
                  </a:cubicBezTo>
                  <a:cubicBezTo>
                    <a:pt x="482" y="125"/>
                    <a:pt x="482" y="125"/>
                    <a:pt x="482" y="125"/>
                  </a:cubicBezTo>
                  <a:cubicBezTo>
                    <a:pt x="482" y="135"/>
                    <a:pt x="482" y="135"/>
                    <a:pt x="482" y="135"/>
                  </a:cubicBezTo>
                  <a:cubicBezTo>
                    <a:pt x="468" y="135"/>
                    <a:pt x="468" y="135"/>
                    <a:pt x="468" y="135"/>
                  </a:cubicBezTo>
                  <a:cubicBezTo>
                    <a:pt x="471" y="139"/>
                    <a:pt x="476" y="142"/>
                    <a:pt x="482" y="142"/>
                  </a:cubicBezTo>
                  <a:cubicBezTo>
                    <a:pt x="488" y="142"/>
                    <a:pt x="493" y="139"/>
                    <a:pt x="495" y="134"/>
                  </a:cubicBezTo>
                  <a:cubicBezTo>
                    <a:pt x="515" y="134"/>
                    <a:pt x="515" y="134"/>
                    <a:pt x="515" y="134"/>
                  </a:cubicBezTo>
                  <a:cubicBezTo>
                    <a:pt x="513" y="141"/>
                    <a:pt x="509" y="147"/>
                    <a:pt x="503" y="151"/>
                  </a:cubicBezTo>
                  <a:cubicBezTo>
                    <a:pt x="497" y="155"/>
                    <a:pt x="490" y="157"/>
                    <a:pt x="482" y="157"/>
                  </a:cubicBezTo>
                  <a:cubicBezTo>
                    <a:pt x="475" y="157"/>
                    <a:pt x="468" y="155"/>
                    <a:pt x="462" y="151"/>
                  </a:cubicBezTo>
                  <a:cubicBezTo>
                    <a:pt x="456" y="147"/>
                    <a:pt x="452" y="142"/>
                    <a:pt x="449" y="135"/>
                  </a:cubicBezTo>
                  <a:cubicBezTo>
                    <a:pt x="441" y="135"/>
                    <a:pt x="441" y="135"/>
                    <a:pt x="441" y="135"/>
                  </a:cubicBezTo>
                  <a:lnTo>
                    <a:pt x="441" y="125"/>
                  </a:lnTo>
                  <a:close/>
                  <a:moveTo>
                    <a:pt x="0" y="293"/>
                  </a:moveTo>
                  <a:cubicBezTo>
                    <a:pt x="14" y="317"/>
                    <a:pt x="14" y="317"/>
                    <a:pt x="14" y="317"/>
                  </a:cubicBezTo>
                  <a:cubicBezTo>
                    <a:pt x="20" y="313"/>
                    <a:pt x="20" y="313"/>
                    <a:pt x="20" y="313"/>
                  </a:cubicBezTo>
                  <a:cubicBezTo>
                    <a:pt x="6" y="290"/>
                    <a:pt x="6" y="290"/>
                    <a:pt x="6" y="290"/>
                  </a:cubicBezTo>
                  <a:lnTo>
                    <a:pt x="0" y="293"/>
                  </a:lnTo>
                  <a:close/>
                  <a:moveTo>
                    <a:pt x="167" y="575"/>
                  </a:moveTo>
                  <a:cubicBezTo>
                    <a:pt x="181" y="598"/>
                    <a:pt x="181" y="598"/>
                    <a:pt x="181" y="598"/>
                  </a:cubicBezTo>
                  <a:cubicBezTo>
                    <a:pt x="187" y="595"/>
                    <a:pt x="187" y="595"/>
                    <a:pt x="187" y="595"/>
                  </a:cubicBezTo>
                  <a:cubicBezTo>
                    <a:pt x="173" y="572"/>
                    <a:pt x="173" y="572"/>
                    <a:pt x="173" y="572"/>
                  </a:cubicBezTo>
                  <a:lnTo>
                    <a:pt x="167" y="575"/>
                  </a:lnTo>
                  <a:close/>
                  <a:moveTo>
                    <a:pt x="195" y="622"/>
                  </a:moveTo>
                  <a:cubicBezTo>
                    <a:pt x="209" y="645"/>
                    <a:pt x="209" y="645"/>
                    <a:pt x="209" y="645"/>
                  </a:cubicBezTo>
                  <a:cubicBezTo>
                    <a:pt x="215" y="642"/>
                    <a:pt x="215" y="642"/>
                    <a:pt x="215" y="642"/>
                  </a:cubicBezTo>
                  <a:cubicBezTo>
                    <a:pt x="201" y="618"/>
                    <a:pt x="201" y="618"/>
                    <a:pt x="201" y="618"/>
                  </a:cubicBezTo>
                  <a:lnTo>
                    <a:pt x="195" y="622"/>
                  </a:lnTo>
                  <a:close/>
                  <a:moveTo>
                    <a:pt x="145" y="525"/>
                  </a:moveTo>
                  <a:cubicBezTo>
                    <a:pt x="139" y="528"/>
                    <a:pt x="139" y="528"/>
                    <a:pt x="139" y="528"/>
                  </a:cubicBezTo>
                  <a:cubicBezTo>
                    <a:pt x="153" y="551"/>
                    <a:pt x="153" y="551"/>
                    <a:pt x="153" y="551"/>
                  </a:cubicBezTo>
                  <a:cubicBezTo>
                    <a:pt x="159" y="548"/>
                    <a:pt x="159" y="548"/>
                    <a:pt x="159" y="548"/>
                  </a:cubicBezTo>
                  <a:lnTo>
                    <a:pt x="145" y="525"/>
                  </a:lnTo>
                  <a:close/>
                  <a:moveTo>
                    <a:pt x="223" y="669"/>
                  </a:moveTo>
                  <a:cubicBezTo>
                    <a:pt x="230" y="681"/>
                    <a:pt x="230" y="681"/>
                    <a:pt x="230" y="681"/>
                  </a:cubicBezTo>
                  <a:cubicBezTo>
                    <a:pt x="236" y="677"/>
                    <a:pt x="236" y="677"/>
                    <a:pt x="236" y="677"/>
                  </a:cubicBezTo>
                  <a:cubicBezTo>
                    <a:pt x="229" y="665"/>
                    <a:pt x="229" y="665"/>
                    <a:pt x="229" y="665"/>
                  </a:cubicBezTo>
                  <a:lnTo>
                    <a:pt x="223" y="669"/>
                  </a:lnTo>
                  <a:close/>
                  <a:moveTo>
                    <a:pt x="112" y="481"/>
                  </a:moveTo>
                  <a:cubicBezTo>
                    <a:pt x="125" y="505"/>
                    <a:pt x="125" y="505"/>
                    <a:pt x="125" y="505"/>
                  </a:cubicBezTo>
                  <a:cubicBezTo>
                    <a:pt x="131" y="501"/>
                    <a:pt x="131" y="501"/>
                    <a:pt x="131" y="501"/>
                  </a:cubicBezTo>
                  <a:cubicBezTo>
                    <a:pt x="117" y="478"/>
                    <a:pt x="117" y="478"/>
                    <a:pt x="117" y="478"/>
                  </a:cubicBezTo>
                  <a:lnTo>
                    <a:pt x="112" y="481"/>
                  </a:lnTo>
                  <a:close/>
                  <a:moveTo>
                    <a:pt x="56" y="387"/>
                  </a:moveTo>
                  <a:cubicBezTo>
                    <a:pt x="70" y="411"/>
                    <a:pt x="70" y="411"/>
                    <a:pt x="70" y="411"/>
                  </a:cubicBezTo>
                  <a:cubicBezTo>
                    <a:pt x="76" y="407"/>
                    <a:pt x="76" y="407"/>
                    <a:pt x="76" y="407"/>
                  </a:cubicBezTo>
                  <a:cubicBezTo>
                    <a:pt x="62" y="384"/>
                    <a:pt x="62" y="384"/>
                    <a:pt x="62" y="384"/>
                  </a:cubicBezTo>
                  <a:lnTo>
                    <a:pt x="56" y="387"/>
                  </a:lnTo>
                  <a:close/>
                  <a:moveTo>
                    <a:pt x="84" y="434"/>
                  </a:moveTo>
                  <a:cubicBezTo>
                    <a:pt x="98" y="458"/>
                    <a:pt x="98" y="458"/>
                    <a:pt x="98" y="458"/>
                  </a:cubicBezTo>
                  <a:cubicBezTo>
                    <a:pt x="103" y="454"/>
                    <a:pt x="103" y="454"/>
                    <a:pt x="103" y="454"/>
                  </a:cubicBezTo>
                  <a:cubicBezTo>
                    <a:pt x="90" y="431"/>
                    <a:pt x="90" y="431"/>
                    <a:pt x="90" y="431"/>
                  </a:cubicBezTo>
                  <a:lnTo>
                    <a:pt x="84" y="434"/>
                  </a:lnTo>
                  <a:close/>
                  <a:moveTo>
                    <a:pt x="28" y="340"/>
                  </a:moveTo>
                  <a:cubicBezTo>
                    <a:pt x="42" y="364"/>
                    <a:pt x="42" y="364"/>
                    <a:pt x="42" y="364"/>
                  </a:cubicBezTo>
                  <a:cubicBezTo>
                    <a:pt x="48" y="360"/>
                    <a:pt x="48" y="360"/>
                    <a:pt x="48" y="360"/>
                  </a:cubicBezTo>
                  <a:cubicBezTo>
                    <a:pt x="34" y="337"/>
                    <a:pt x="34" y="337"/>
                    <a:pt x="34" y="337"/>
                  </a:cubicBezTo>
                  <a:lnTo>
                    <a:pt x="28" y="3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600">
                <a:solidFill>
                  <a:srgbClr val="333333"/>
                </a:solidFill>
              </a:endParaRP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F135AE5C-08EC-4362-A5D5-762212F7C827}"/>
              </a:ext>
            </a:extLst>
          </p:cNvPr>
          <p:cNvSpPr/>
          <p:nvPr/>
        </p:nvSpPr>
        <p:spPr>
          <a:xfrm>
            <a:off x="9711380" y="2257425"/>
            <a:ext cx="2235000" cy="333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xmlns="" id="{CCAC8510-8F9F-4697-AFD7-449DCDC4CB6A}"/>
              </a:ext>
            </a:extLst>
          </p:cNvPr>
          <p:cNvSpPr txBox="1"/>
          <p:nvPr/>
        </p:nvSpPr>
        <p:spPr>
          <a:xfrm>
            <a:off x="10119392" y="4616629"/>
            <a:ext cx="1418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>
                <a:solidFill>
                  <a:srgbClr val="333333"/>
                </a:solidFill>
              </a:rPr>
              <a:t>Accreditamenti</a:t>
            </a:r>
            <a:r>
              <a:rPr lang="fr-FR" sz="1400" dirty="0">
                <a:solidFill>
                  <a:srgbClr val="333333"/>
                </a:solidFill>
              </a:rPr>
              <a:t> </a:t>
            </a:r>
          </a:p>
          <a:p>
            <a:pPr algn="ctr"/>
            <a:r>
              <a:rPr lang="fr-FR" sz="1400" dirty="0">
                <a:solidFill>
                  <a:srgbClr val="333333"/>
                </a:solidFill>
              </a:rPr>
              <a:t>e </a:t>
            </a:r>
            <a:r>
              <a:rPr lang="fr-FR" sz="1400" dirty="0" err="1">
                <a:solidFill>
                  <a:srgbClr val="333333"/>
                </a:solidFill>
              </a:rPr>
              <a:t>accordi</a:t>
            </a:r>
            <a:endParaRPr lang="fr-FR" sz="1400" dirty="0">
              <a:solidFill>
                <a:srgbClr val="333333"/>
              </a:solidFill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xmlns="" id="{39B6A8C8-0C43-43E5-BCF3-AB30A6C978FE}"/>
              </a:ext>
            </a:extLst>
          </p:cNvPr>
          <p:cNvSpPr txBox="1"/>
          <p:nvPr/>
        </p:nvSpPr>
        <p:spPr>
          <a:xfrm>
            <a:off x="9870926" y="3610491"/>
            <a:ext cx="1915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72E4C9"/>
                </a:solidFill>
              </a:rPr>
              <a:t>3.500</a:t>
            </a:r>
            <a:endParaRPr lang="fr-FR" sz="4400" b="1" baseline="20000" dirty="0">
              <a:solidFill>
                <a:srgbClr val="72E4C9"/>
              </a:solidFill>
            </a:endParaRPr>
          </a:p>
        </p:txBody>
      </p:sp>
      <p:grpSp>
        <p:nvGrpSpPr>
          <p:cNvPr id="35" name="Group 4">
            <a:extLst>
              <a:ext uri="{FF2B5EF4-FFF2-40B4-BE49-F238E27FC236}">
                <a16:creationId xmlns:a16="http://schemas.microsoft.com/office/drawing/2014/main" xmlns="" id="{BEEF6113-3F6A-4482-B459-E509150B6D3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609011" y="2753519"/>
            <a:ext cx="439738" cy="650875"/>
            <a:chOff x="6704" y="-703"/>
            <a:chExt cx="277" cy="410"/>
          </a:xfrm>
        </p:grpSpPr>
        <p:sp>
          <p:nvSpPr>
            <p:cNvPr id="61" name="Freeform 5">
              <a:extLst>
                <a:ext uri="{FF2B5EF4-FFF2-40B4-BE49-F238E27FC236}">
                  <a16:creationId xmlns:a16="http://schemas.microsoft.com/office/drawing/2014/main" xmlns="" id="{15B98C1E-F1D6-4C22-A2A3-374075BAC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4" y="-424"/>
              <a:ext cx="25" cy="25"/>
            </a:xfrm>
            <a:custGeom>
              <a:avLst/>
              <a:gdLst>
                <a:gd name="T0" fmla="*/ 2 w 12"/>
                <a:gd name="T1" fmla="*/ 2 h 12"/>
                <a:gd name="T2" fmla="*/ 2 w 12"/>
                <a:gd name="T3" fmla="*/ 10 h 12"/>
                <a:gd name="T4" fmla="*/ 10 w 12"/>
                <a:gd name="T5" fmla="*/ 10 h 12"/>
                <a:gd name="T6" fmla="*/ 10 w 12"/>
                <a:gd name="T7" fmla="*/ 2 h 12"/>
                <a:gd name="T8" fmla="*/ 2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2" y="2"/>
                  </a:moveTo>
                  <a:cubicBezTo>
                    <a:pt x="0" y="4"/>
                    <a:pt x="0" y="8"/>
                    <a:pt x="2" y="10"/>
                  </a:cubicBezTo>
                  <a:cubicBezTo>
                    <a:pt x="4" y="12"/>
                    <a:pt x="8" y="12"/>
                    <a:pt x="10" y="10"/>
                  </a:cubicBezTo>
                  <a:cubicBezTo>
                    <a:pt x="12" y="8"/>
                    <a:pt x="12" y="4"/>
                    <a:pt x="10" y="2"/>
                  </a:cubicBezTo>
                  <a:cubicBezTo>
                    <a:pt x="8" y="0"/>
                    <a:pt x="4" y="0"/>
                    <a:pt x="2" y="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333333"/>
                </a:solidFill>
              </a:endParaRPr>
            </a:p>
          </p:txBody>
        </p:sp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xmlns="" id="{BB70E39A-F03D-402F-B3C3-4C5E511A8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" y="-424"/>
              <a:ext cx="27" cy="25"/>
            </a:xfrm>
            <a:custGeom>
              <a:avLst/>
              <a:gdLst>
                <a:gd name="T0" fmla="*/ 2 w 13"/>
                <a:gd name="T1" fmla="*/ 2 h 12"/>
                <a:gd name="T2" fmla="*/ 2 w 13"/>
                <a:gd name="T3" fmla="*/ 10 h 12"/>
                <a:gd name="T4" fmla="*/ 10 w 13"/>
                <a:gd name="T5" fmla="*/ 10 h 12"/>
                <a:gd name="T6" fmla="*/ 10 w 13"/>
                <a:gd name="T7" fmla="*/ 2 h 12"/>
                <a:gd name="T8" fmla="*/ 2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2" y="2"/>
                  </a:moveTo>
                  <a:cubicBezTo>
                    <a:pt x="0" y="4"/>
                    <a:pt x="0" y="8"/>
                    <a:pt x="2" y="10"/>
                  </a:cubicBezTo>
                  <a:cubicBezTo>
                    <a:pt x="4" y="12"/>
                    <a:pt x="8" y="12"/>
                    <a:pt x="10" y="10"/>
                  </a:cubicBezTo>
                  <a:cubicBezTo>
                    <a:pt x="13" y="8"/>
                    <a:pt x="13" y="4"/>
                    <a:pt x="10" y="2"/>
                  </a:cubicBezTo>
                  <a:cubicBezTo>
                    <a:pt x="8" y="0"/>
                    <a:pt x="4" y="0"/>
                    <a:pt x="2" y="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333333"/>
                </a:solidFill>
              </a:endParaRPr>
            </a:p>
          </p:txBody>
        </p:sp>
        <p:sp>
          <p:nvSpPr>
            <p:cNvPr id="63" name="Freeform 7">
              <a:extLst>
                <a:ext uri="{FF2B5EF4-FFF2-40B4-BE49-F238E27FC236}">
                  <a16:creationId xmlns:a16="http://schemas.microsoft.com/office/drawing/2014/main" xmlns="" id="{DB0A1592-8328-4703-9DC4-975610691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4" y="-586"/>
              <a:ext cx="101" cy="4"/>
            </a:xfrm>
            <a:custGeom>
              <a:avLst/>
              <a:gdLst>
                <a:gd name="T0" fmla="*/ 1 w 48"/>
                <a:gd name="T1" fmla="*/ 2 h 2"/>
                <a:gd name="T2" fmla="*/ 47 w 48"/>
                <a:gd name="T3" fmla="*/ 2 h 2"/>
                <a:gd name="T4" fmla="*/ 48 w 48"/>
                <a:gd name="T5" fmla="*/ 1 h 2"/>
                <a:gd name="T6" fmla="*/ 47 w 48"/>
                <a:gd name="T7" fmla="*/ 0 h 2"/>
                <a:gd name="T8" fmla="*/ 1 w 48"/>
                <a:gd name="T9" fmla="*/ 0 h 2"/>
                <a:gd name="T10" fmla="*/ 0 w 48"/>
                <a:gd name="T11" fmla="*/ 1 h 2"/>
                <a:gd name="T12" fmla="*/ 1 w 48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">
                  <a:moveTo>
                    <a:pt x="1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8" y="2"/>
                    <a:pt x="48" y="2"/>
                    <a:pt x="48" y="1"/>
                  </a:cubicBezTo>
                  <a:cubicBezTo>
                    <a:pt x="48" y="1"/>
                    <a:pt x="48" y="0"/>
                    <a:pt x="47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333333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xmlns="" id="{2548F032-6F47-48DF-BAF4-461991F5E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4" y="-545"/>
              <a:ext cx="204" cy="4"/>
            </a:xfrm>
            <a:custGeom>
              <a:avLst/>
              <a:gdLst>
                <a:gd name="T0" fmla="*/ 96 w 97"/>
                <a:gd name="T1" fmla="*/ 0 h 2"/>
                <a:gd name="T2" fmla="*/ 1 w 97"/>
                <a:gd name="T3" fmla="*/ 0 h 2"/>
                <a:gd name="T4" fmla="*/ 0 w 97"/>
                <a:gd name="T5" fmla="*/ 1 h 2"/>
                <a:gd name="T6" fmla="*/ 1 w 97"/>
                <a:gd name="T7" fmla="*/ 2 h 2"/>
                <a:gd name="T8" fmla="*/ 96 w 97"/>
                <a:gd name="T9" fmla="*/ 2 h 2"/>
                <a:gd name="T10" fmla="*/ 97 w 97"/>
                <a:gd name="T11" fmla="*/ 1 h 2"/>
                <a:gd name="T12" fmla="*/ 96 w 97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2">
                  <a:moveTo>
                    <a:pt x="96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96" y="2"/>
                    <a:pt x="96" y="2"/>
                    <a:pt x="96" y="2"/>
                  </a:cubicBezTo>
                  <a:cubicBezTo>
                    <a:pt x="97" y="2"/>
                    <a:pt x="97" y="2"/>
                    <a:pt x="97" y="1"/>
                  </a:cubicBezTo>
                  <a:cubicBezTo>
                    <a:pt x="97" y="1"/>
                    <a:pt x="97" y="0"/>
                    <a:pt x="96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333333"/>
                </a:solidFill>
              </a:endParaRPr>
            </a:p>
          </p:txBody>
        </p:sp>
        <p:sp>
          <p:nvSpPr>
            <p:cNvPr id="65" name="Freeform 9">
              <a:extLst>
                <a:ext uri="{FF2B5EF4-FFF2-40B4-BE49-F238E27FC236}">
                  <a16:creationId xmlns:a16="http://schemas.microsoft.com/office/drawing/2014/main" xmlns="" id="{4CAB7E41-A050-46CB-9CDB-540B698BD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4" y="-503"/>
              <a:ext cx="199" cy="4"/>
            </a:xfrm>
            <a:custGeom>
              <a:avLst/>
              <a:gdLst>
                <a:gd name="T0" fmla="*/ 94 w 95"/>
                <a:gd name="T1" fmla="*/ 0 h 2"/>
                <a:gd name="T2" fmla="*/ 1 w 95"/>
                <a:gd name="T3" fmla="*/ 0 h 2"/>
                <a:gd name="T4" fmla="*/ 0 w 95"/>
                <a:gd name="T5" fmla="*/ 1 h 2"/>
                <a:gd name="T6" fmla="*/ 1 w 95"/>
                <a:gd name="T7" fmla="*/ 2 h 2"/>
                <a:gd name="T8" fmla="*/ 94 w 95"/>
                <a:gd name="T9" fmla="*/ 2 h 2"/>
                <a:gd name="T10" fmla="*/ 95 w 95"/>
                <a:gd name="T11" fmla="*/ 1 h 2"/>
                <a:gd name="T12" fmla="*/ 94 w 95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2">
                  <a:moveTo>
                    <a:pt x="94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94" y="2"/>
                    <a:pt x="95" y="2"/>
                    <a:pt x="95" y="1"/>
                  </a:cubicBezTo>
                  <a:cubicBezTo>
                    <a:pt x="95" y="1"/>
                    <a:pt x="94" y="0"/>
                    <a:pt x="94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333333"/>
                </a:solidFill>
              </a:endParaRPr>
            </a:p>
          </p:txBody>
        </p:sp>
        <p:sp>
          <p:nvSpPr>
            <p:cNvPr id="66" name="Freeform 10">
              <a:extLst>
                <a:ext uri="{FF2B5EF4-FFF2-40B4-BE49-F238E27FC236}">
                  <a16:creationId xmlns:a16="http://schemas.microsoft.com/office/drawing/2014/main" xmlns="" id="{072D47D8-0C6A-4CCC-903A-9CBC05D45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4" y="-461"/>
              <a:ext cx="13" cy="4"/>
            </a:xfrm>
            <a:custGeom>
              <a:avLst/>
              <a:gdLst>
                <a:gd name="T0" fmla="*/ 5 w 6"/>
                <a:gd name="T1" fmla="*/ 2 h 2"/>
                <a:gd name="T2" fmla="*/ 6 w 6"/>
                <a:gd name="T3" fmla="*/ 1 h 2"/>
                <a:gd name="T4" fmla="*/ 5 w 6"/>
                <a:gd name="T5" fmla="*/ 0 h 2"/>
                <a:gd name="T6" fmla="*/ 1 w 6"/>
                <a:gd name="T7" fmla="*/ 0 h 2"/>
                <a:gd name="T8" fmla="*/ 0 w 6"/>
                <a:gd name="T9" fmla="*/ 1 h 2"/>
                <a:gd name="T10" fmla="*/ 1 w 6"/>
                <a:gd name="T11" fmla="*/ 2 h 2"/>
                <a:gd name="T12" fmla="*/ 5 w 6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">
                  <a:moveTo>
                    <a:pt x="5" y="2"/>
                  </a:moveTo>
                  <a:cubicBezTo>
                    <a:pt x="5" y="2"/>
                    <a:pt x="6" y="2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333333"/>
                </a:solidFill>
              </a:endParaRPr>
            </a:p>
          </p:txBody>
        </p:sp>
        <p:sp>
          <p:nvSpPr>
            <p:cNvPr id="67" name="Freeform 11">
              <a:extLst>
                <a:ext uri="{FF2B5EF4-FFF2-40B4-BE49-F238E27FC236}">
                  <a16:creationId xmlns:a16="http://schemas.microsoft.com/office/drawing/2014/main" xmlns="" id="{A72E7B1C-34F5-4DE0-B294-466EF86CC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7" y="-461"/>
              <a:ext cx="19" cy="4"/>
            </a:xfrm>
            <a:custGeom>
              <a:avLst/>
              <a:gdLst>
                <a:gd name="T0" fmla="*/ 9 w 9"/>
                <a:gd name="T1" fmla="*/ 1 h 2"/>
                <a:gd name="T2" fmla="*/ 8 w 9"/>
                <a:gd name="T3" fmla="*/ 0 h 2"/>
                <a:gd name="T4" fmla="*/ 1 w 9"/>
                <a:gd name="T5" fmla="*/ 0 h 2"/>
                <a:gd name="T6" fmla="*/ 0 w 9"/>
                <a:gd name="T7" fmla="*/ 1 h 2"/>
                <a:gd name="T8" fmla="*/ 1 w 9"/>
                <a:gd name="T9" fmla="*/ 2 h 2"/>
                <a:gd name="T10" fmla="*/ 8 w 9"/>
                <a:gd name="T11" fmla="*/ 2 h 2"/>
                <a:gd name="T12" fmla="*/ 9 w 9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">
                  <a:moveTo>
                    <a:pt x="9" y="1"/>
                  </a:moveTo>
                  <a:cubicBezTo>
                    <a:pt x="9" y="1"/>
                    <a:pt x="9" y="0"/>
                    <a:pt x="8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2"/>
                    <a:pt x="9" y="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333333"/>
                </a:solidFill>
              </a:endParaRPr>
            </a:p>
          </p:txBody>
        </p:sp>
        <p:sp>
          <p:nvSpPr>
            <p:cNvPr id="68" name="Freeform 12">
              <a:extLst>
                <a:ext uri="{FF2B5EF4-FFF2-40B4-BE49-F238E27FC236}">
                  <a16:creationId xmlns:a16="http://schemas.microsoft.com/office/drawing/2014/main" xmlns="" id="{F401E66A-9A1C-474D-8834-3326524F4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" y="-461"/>
              <a:ext cx="20" cy="4"/>
            </a:xfrm>
            <a:custGeom>
              <a:avLst/>
              <a:gdLst>
                <a:gd name="T0" fmla="*/ 8 w 10"/>
                <a:gd name="T1" fmla="*/ 0 h 2"/>
                <a:gd name="T2" fmla="*/ 1 w 10"/>
                <a:gd name="T3" fmla="*/ 0 h 2"/>
                <a:gd name="T4" fmla="*/ 0 w 10"/>
                <a:gd name="T5" fmla="*/ 1 h 2"/>
                <a:gd name="T6" fmla="*/ 1 w 10"/>
                <a:gd name="T7" fmla="*/ 2 h 2"/>
                <a:gd name="T8" fmla="*/ 8 w 10"/>
                <a:gd name="T9" fmla="*/ 2 h 2"/>
                <a:gd name="T10" fmla="*/ 10 w 10"/>
                <a:gd name="T11" fmla="*/ 1 h 2"/>
                <a:gd name="T12" fmla="*/ 8 w 10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0" y="2"/>
                    <a:pt x="10" y="1"/>
                  </a:cubicBezTo>
                  <a:cubicBezTo>
                    <a:pt x="10" y="1"/>
                    <a:pt x="9" y="0"/>
                    <a:pt x="8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333333"/>
                </a:solidFill>
              </a:endParaRPr>
            </a:p>
          </p:txBody>
        </p:sp>
        <p:sp>
          <p:nvSpPr>
            <p:cNvPr id="69" name="Freeform 13">
              <a:extLst>
                <a:ext uri="{FF2B5EF4-FFF2-40B4-BE49-F238E27FC236}">
                  <a16:creationId xmlns:a16="http://schemas.microsoft.com/office/drawing/2014/main" xmlns="" id="{20841C3C-DC4F-4614-89F9-4AB89CBEF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" y="-461"/>
              <a:ext cx="13" cy="4"/>
            </a:xfrm>
            <a:custGeom>
              <a:avLst/>
              <a:gdLst>
                <a:gd name="T0" fmla="*/ 5 w 6"/>
                <a:gd name="T1" fmla="*/ 0 h 2"/>
                <a:gd name="T2" fmla="*/ 1 w 6"/>
                <a:gd name="T3" fmla="*/ 0 h 2"/>
                <a:gd name="T4" fmla="*/ 0 w 6"/>
                <a:gd name="T5" fmla="*/ 1 h 2"/>
                <a:gd name="T6" fmla="*/ 1 w 6"/>
                <a:gd name="T7" fmla="*/ 2 h 2"/>
                <a:gd name="T8" fmla="*/ 5 w 6"/>
                <a:gd name="T9" fmla="*/ 2 h 2"/>
                <a:gd name="T10" fmla="*/ 6 w 6"/>
                <a:gd name="T11" fmla="*/ 1 h 2"/>
                <a:gd name="T12" fmla="*/ 5 w 6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">
                  <a:moveTo>
                    <a:pt x="5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333333"/>
                </a:solidFill>
              </a:endParaRPr>
            </a:p>
          </p:txBody>
        </p:sp>
        <p:sp>
          <p:nvSpPr>
            <p:cNvPr id="70" name="Freeform 14">
              <a:extLst>
                <a:ext uri="{FF2B5EF4-FFF2-40B4-BE49-F238E27FC236}">
                  <a16:creationId xmlns:a16="http://schemas.microsoft.com/office/drawing/2014/main" xmlns="" id="{0E23E3A6-FCF2-4319-AFA9-F1299FB467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04" y="-703"/>
              <a:ext cx="277" cy="410"/>
            </a:xfrm>
            <a:custGeom>
              <a:avLst/>
              <a:gdLst>
                <a:gd name="T0" fmla="*/ 91 w 132"/>
                <a:gd name="T1" fmla="*/ 2 h 197"/>
                <a:gd name="T2" fmla="*/ 90 w 132"/>
                <a:gd name="T3" fmla="*/ 1 h 197"/>
                <a:gd name="T4" fmla="*/ 2 w 132"/>
                <a:gd name="T5" fmla="*/ 0 h 197"/>
                <a:gd name="T6" fmla="*/ 0 w 132"/>
                <a:gd name="T7" fmla="*/ 163 h 197"/>
                <a:gd name="T8" fmla="*/ 73 w 132"/>
                <a:gd name="T9" fmla="*/ 165 h 197"/>
                <a:gd name="T10" fmla="*/ 63 w 132"/>
                <a:gd name="T11" fmla="*/ 189 h 197"/>
                <a:gd name="T12" fmla="*/ 79 w 132"/>
                <a:gd name="T13" fmla="*/ 196 h 197"/>
                <a:gd name="T14" fmla="*/ 80 w 132"/>
                <a:gd name="T15" fmla="*/ 196 h 197"/>
                <a:gd name="T16" fmla="*/ 108 w 132"/>
                <a:gd name="T17" fmla="*/ 196 h 197"/>
                <a:gd name="T18" fmla="*/ 109 w 132"/>
                <a:gd name="T19" fmla="*/ 197 h 197"/>
                <a:gd name="T20" fmla="*/ 125 w 132"/>
                <a:gd name="T21" fmla="*/ 190 h 197"/>
                <a:gd name="T22" fmla="*/ 115 w 132"/>
                <a:gd name="T23" fmla="*/ 165 h 197"/>
                <a:gd name="T24" fmla="*/ 132 w 132"/>
                <a:gd name="T25" fmla="*/ 163 h 197"/>
                <a:gd name="T26" fmla="*/ 131 w 132"/>
                <a:gd name="T27" fmla="*/ 42 h 197"/>
                <a:gd name="T28" fmla="*/ 125 w 132"/>
                <a:gd name="T29" fmla="*/ 41 h 197"/>
                <a:gd name="T30" fmla="*/ 91 w 132"/>
                <a:gd name="T31" fmla="*/ 8 h 197"/>
                <a:gd name="T32" fmla="*/ 64 w 132"/>
                <a:gd name="T33" fmla="*/ 188 h 197"/>
                <a:gd name="T34" fmla="*/ 95 w 132"/>
                <a:gd name="T35" fmla="*/ 158 h 197"/>
                <a:gd name="T36" fmla="*/ 79 w 132"/>
                <a:gd name="T37" fmla="*/ 194 h 197"/>
                <a:gd name="T38" fmla="*/ 95 w 132"/>
                <a:gd name="T39" fmla="*/ 119 h 197"/>
                <a:gd name="T40" fmla="*/ 95 w 132"/>
                <a:gd name="T41" fmla="*/ 150 h 197"/>
                <a:gd name="T42" fmla="*/ 124 w 132"/>
                <a:gd name="T43" fmla="*/ 188 h 197"/>
                <a:gd name="T44" fmla="*/ 95 w 132"/>
                <a:gd name="T45" fmla="*/ 164 h 197"/>
                <a:gd name="T46" fmla="*/ 98 w 132"/>
                <a:gd name="T47" fmla="*/ 158 h 197"/>
                <a:gd name="T48" fmla="*/ 124 w 132"/>
                <a:gd name="T49" fmla="*/ 188 h 197"/>
                <a:gd name="T50" fmla="*/ 113 w 132"/>
                <a:gd name="T51" fmla="*/ 161 h 197"/>
                <a:gd name="T52" fmla="*/ 120 w 132"/>
                <a:gd name="T53" fmla="*/ 134 h 197"/>
                <a:gd name="T54" fmla="*/ 70 w 132"/>
                <a:gd name="T55" fmla="*/ 134 h 197"/>
                <a:gd name="T56" fmla="*/ 75 w 132"/>
                <a:gd name="T57" fmla="*/ 161 h 197"/>
                <a:gd name="T58" fmla="*/ 4 w 132"/>
                <a:gd name="T59" fmla="*/ 4 h 197"/>
                <a:gd name="T60" fmla="*/ 89 w 132"/>
                <a:gd name="T61" fmla="*/ 6 h 197"/>
                <a:gd name="T62" fmla="*/ 90 w 132"/>
                <a:gd name="T63" fmla="*/ 43 h 197"/>
                <a:gd name="T64" fmla="*/ 127 w 132"/>
                <a:gd name="T65" fmla="*/ 4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2" h="197">
                  <a:moveTo>
                    <a:pt x="131" y="42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91" y="2"/>
                    <a:pt x="91" y="2"/>
                    <a:pt x="91" y="2"/>
                  </a:cubicBezTo>
                  <a:cubicBezTo>
                    <a:pt x="90" y="1"/>
                    <a:pt x="90" y="1"/>
                    <a:pt x="90" y="1"/>
                  </a:cubicBezTo>
                  <a:cubicBezTo>
                    <a:pt x="90" y="1"/>
                    <a:pt x="89" y="0"/>
                    <a:pt x="89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164"/>
                    <a:pt x="1" y="165"/>
                    <a:pt x="2" y="165"/>
                  </a:cubicBezTo>
                  <a:cubicBezTo>
                    <a:pt x="73" y="165"/>
                    <a:pt x="73" y="165"/>
                    <a:pt x="73" y="165"/>
                  </a:cubicBezTo>
                  <a:cubicBezTo>
                    <a:pt x="62" y="188"/>
                    <a:pt x="62" y="188"/>
                    <a:pt x="62" y="188"/>
                  </a:cubicBezTo>
                  <a:cubicBezTo>
                    <a:pt x="62" y="189"/>
                    <a:pt x="62" y="189"/>
                    <a:pt x="63" y="189"/>
                  </a:cubicBezTo>
                  <a:cubicBezTo>
                    <a:pt x="79" y="196"/>
                    <a:pt x="79" y="196"/>
                    <a:pt x="79" y="196"/>
                  </a:cubicBezTo>
                  <a:cubicBezTo>
                    <a:pt x="79" y="196"/>
                    <a:pt x="79" y="196"/>
                    <a:pt x="79" y="196"/>
                  </a:cubicBezTo>
                  <a:cubicBezTo>
                    <a:pt x="80" y="196"/>
                    <a:pt x="80" y="196"/>
                    <a:pt x="80" y="196"/>
                  </a:cubicBezTo>
                  <a:cubicBezTo>
                    <a:pt x="80" y="196"/>
                    <a:pt x="80" y="196"/>
                    <a:pt x="80" y="196"/>
                  </a:cubicBezTo>
                  <a:cubicBezTo>
                    <a:pt x="94" y="166"/>
                    <a:pt x="94" y="166"/>
                    <a:pt x="94" y="166"/>
                  </a:cubicBezTo>
                  <a:cubicBezTo>
                    <a:pt x="108" y="196"/>
                    <a:pt x="108" y="196"/>
                    <a:pt x="108" y="196"/>
                  </a:cubicBezTo>
                  <a:cubicBezTo>
                    <a:pt x="108" y="197"/>
                    <a:pt x="108" y="197"/>
                    <a:pt x="108" y="197"/>
                  </a:cubicBezTo>
                  <a:cubicBezTo>
                    <a:pt x="109" y="197"/>
                    <a:pt x="109" y="197"/>
                    <a:pt x="109" y="197"/>
                  </a:cubicBezTo>
                  <a:cubicBezTo>
                    <a:pt x="109" y="196"/>
                    <a:pt x="109" y="196"/>
                    <a:pt x="109" y="196"/>
                  </a:cubicBezTo>
                  <a:cubicBezTo>
                    <a:pt x="125" y="190"/>
                    <a:pt x="125" y="190"/>
                    <a:pt x="125" y="190"/>
                  </a:cubicBezTo>
                  <a:cubicBezTo>
                    <a:pt x="126" y="190"/>
                    <a:pt x="126" y="189"/>
                    <a:pt x="126" y="189"/>
                  </a:cubicBezTo>
                  <a:cubicBezTo>
                    <a:pt x="115" y="165"/>
                    <a:pt x="115" y="165"/>
                    <a:pt x="115" y="165"/>
                  </a:cubicBezTo>
                  <a:cubicBezTo>
                    <a:pt x="129" y="165"/>
                    <a:pt x="129" y="165"/>
                    <a:pt x="129" y="165"/>
                  </a:cubicBezTo>
                  <a:cubicBezTo>
                    <a:pt x="131" y="165"/>
                    <a:pt x="132" y="164"/>
                    <a:pt x="132" y="163"/>
                  </a:cubicBezTo>
                  <a:cubicBezTo>
                    <a:pt x="132" y="43"/>
                    <a:pt x="132" y="43"/>
                    <a:pt x="132" y="43"/>
                  </a:cubicBezTo>
                  <a:cubicBezTo>
                    <a:pt x="132" y="43"/>
                    <a:pt x="131" y="42"/>
                    <a:pt x="131" y="42"/>
                  </a:cubicBezTo>
                  <a:moveTo>
                    <a:pt x="91" y="8"/>
                  </a:moveTo>
                  <a:cubicBezTo>
                    <a:pt x="125" y="41"/>
                    <a:pt x="125" y="41"/>
                    <a:pt x="125" y="41"/>
                  </a:cubicBezTo>
                  <a:cubicBezTo>
                    <a:pt x="91" y="41"/>
                    <a:pt x="91" y="41"/>
                    <a:pt x="91" y="41"/>
                  </a:cubicBezTo>
                  <a:lnTo>
                    <a:pt x="91" y="8"/>
                  </a:lnTo>
                  <a:close/>
                  <a:moveTo>
                    <a:pt x="79" y="194"/>
                  </a:moveTo>
                  <a:cubicBezTo>
                    <a:pt x="64" y="188"/>
                    <a:pt x="64" y="188"/>
                    <a:pt x="64" y="188"/>
                  </a:cubicBezTo>
                  <a:cubicBezTo>
                    <a:pt x="81" y="153"/>
                    <a:pt x="81" y="153"/>
                    <a:pt x="81" y="153"/>
                  </a:cubicBezTo>
                  <a:cubicBezTo>
                    <a:pt x="85" y="156"/>
                    <a:pt x="90" y="158"/>
                    <a:pt x="95" y="158"/>
                  </a:cubicBezTo>
                  <a:cubicBezTo>
                    <a:pt x="94" y="162"/>
                    <a:pt x="94" y="162"/>
                    <a:pt x="94" y="162"/>
                  </a:cubicBezTo>
                  <a:lnTo>
                    <a:pt x="79" y="194"/>
                  </a:lnTo>
                  <a:close/>
                  <a:moveTo>
                    <a:pt x="79" y="134"/>
                  </a:moveTo>
                  <a:cubicBezTo>
                    <a:pt x="79" y="126"/>
                    <a:pt x="86" y="119"/>
                    <a:pt x="95" y="119"/>
                  </a:cubicBezTo>
                  <a:cubicBezTo>
                    <a:pt x="104" y="119"/>
                    <a:pt x="112" y="126"/>
                    <a:pt x="112" y="134"/>
                  </a:cubicBezTo>
                  <a:cubicBezTo>
                    <a:pt x="112" y="143"/>
                    <a:pt x="104" y="150"/>
                    <a:pt x="95" y="150"/>
                  </a:cubicBezTo>
                  <a:cubicBezTo>
                    <a:pt x="86" y="150"/>
                    <a:pt x="79" y="143"/>
                    <a:pt x="79" y="134"/>
                  </a:cubicBezTo>
                  <a:moveTo>
                    <a:pt x="124" y="188"/>
                  </a:moveTo>
                  <a:cubicBezTo>
                    <a:pt x="109" y="194"/>
                    <a:pt x="109" y="194"/>
                    <a:pt x="109" y="194"/>
                  </a:cubicBezTo>
                  <a:cubicBezTo>
                    <a:pt x="95" y="164"/>
                    <a:pt x="95" y="164"/>
                    <a:pt x="95" y="164"/>
                  </a:cubicBezTo>
                  <a:cubicBezTo>
                    <a:pt x="98" y="158"/>
                    <a:pt x="98" y="158"/>
                    <a:pt x="98" y="158"/>
                  </a:cubicBezTo>
                  <a:cubicBezTo>
                    <a:pt x="98" y="158"/>
                    <a:pt x="98" y="158"/>
                    <a:pt x="98" y="158"/>
                  </a:cubicBezTo>
                  <a:cubicBezTo>
                    <a:pt x="102" y="157"/>
                    <a:pt x="105" y="156"/>
                    <a:pt x="108" y="155"/>
                  </a:cubicBezTo>
                  <a:lnTo>
                    <a:pt x="124" y="188"/>
                  </a:lnTo>
                  <a:close/>
                  <a:moveTo>
                    <a:pt x="127" y="161"/>
                  </a:moveTo>
                  <a:cubicBezTo>
                    <a:pt x="113" y="161"/>
                    <a:pt x="113" y="161"/>
                    <a:pt x="113" y="161"/>
                  </a:cubicBezTo>
                  <a:cubicBezTo>
                    <a:pt x="110" y="154"/>
                    <a:pt x="110" y="154"/>
                    <a:pt x="110" y="154"/>
                  </a:cubicBezTo>
                  <a:cubicBezTo>
                    <a:pt x="116" y="149"/>
                    <a:pt x="120" y="142"/>
                    <a:pt x="120" y="134"/>
                  </a:cubicBezTo>
                  <a:cubicBezTo>
                    <a:pt x="120" y="122"/>
                    <a:pt x="109" y="111"/>
                    <a:pt x="95" y="111"/>
                  </a:cubicBezTo>
                  <a:cubicBezTo>
                    <a:pt x="81" y="111"/>
                    <a:pt x="70" y="122"/>
                    <a:pt x="70" y="134"/>
                  </a:cubicBezTo>
                  <a:cubicBezTo>
                    <a:pt x="70" y="142"/>
                    <a:pt x="74" y="148"/>
                    <a:pt x="79" y="152"/>
                  </a:cubicBezTo>
                  <a:cubicBezTo>
                    <a:pt x="75" y="161"/>
                    <a:pt x="75" y="161"/>
                    <a:pt x="75" y="161"/>
                  </a:cubicBezTo>
                  <a:cubicBezTo>
                    <a:pt x="4" y="161"/>
                    <a:pt x="4" y="161"/>
                    <a:pt x="4" y="161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89" y="42"/>
                    <a:pt x="89" y="42"/>
                    <a:pt x="89" y="42"/>
                  </a:cubicBezTo>
                  <a:cubicBezTo>
                    <a:pt x="89" y="43"/>
                    <a:pt x="90" y="43"/>
                    <a:pt x="90" y="43"/>
                  </a:cubicBezTo>
                  <a:cubicBezTo>
                    <a:pt x="126" y="43"/>
                    <a:pt x="126" y="43"/>
                    <a:pt x="126" y="43"/>
                  </a:cubicBezTo>
                  <a:cubicBezTo>
                    <a:pt x="127" y="44"/>
                    <a:pt x="127" y="44"/>
                    <a:pt x="127" y="44"/>
                  </a:cubicBezTo>
                  <a:lnTo>
                    <a:pt x="127" y="1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333333"/>
                </a:solidFill>
              </a:endParaRPr>
            </a:p>
          </p:txBody>
        </p:sp>
      </p:grpSp>
      <p:grpSp>
        <p:nvGrpSpPr>
          <p:cNvPr id="76" name="Group 20">
            <a:extLst>
              <a:ext uri="{FF2B5EF4-FFF2-40B4-BE49-F238E27FC236}">
                <a16:creationId xmlns:a16="http://schemas.microsoft.com/office/drawing/2014/main" xmlns="" id="{3DD841A2-A756-40F9-B191-C28DDAEFB76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72474" y="5380227"/>
            <a:ext cx="1231032" cy="476248"/>
            <a:chOff x="180" y="1194"/>
            <a:chExt cx="853" cy="330"/>
          </a:xfrm>
        </p:grpSpPr>
        <p:sp>
          <p:nvSpPr>
            <p:cNvPr id="77" name="Line 21">
              <a:extLst>
                <a:ext uri="{FF2B5EF4-FFF2-40B4-BE49-F238E27FC236}">
                  <a16:creationId xmlns:a16="http://schemas.microsoft.com/office/drawing/2014/main" xmlns="" id="{1B53FBB8-5C14-41C7-BC91-A21943F29E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" y="1524"/>
              <a:ext cx="687" cy="0"/>
            </a:xfrm>
            <a:prstGeom prst="line">
              <a:avLst/>
            </a:prstGeom>
            <a:noFill/>
            <a:ln w="1270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333333"/>
                </a:solidFill>
              </a:endParaRPr>
            </a:p>
          </p:txBody>
        </p:sp>
        <p:sp>
          <p:nvSpPr>
            <p:cNvPr id="78" name="Line 22">
              <a:extLst>
                <a:ext uri="{FF2B5EF4-FFF2-40B4-BE49-F238E27FC236}">
                  <a16:creationId xmlns:a16="http://schemas.microsoft.com/office/drawing/2014/main" xmlns="" id="{A9E4E00B-3B3B-40ED-84C6-EE4BE2F31C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" y="1412"/>
              <a:ext cx="687" cy="0"/>
            </a:xfrm>
            <a:prstGeom prst="line">
              <a:avLst/>
            </a:prstGeom>
            <a:noFill/>
            <a:ln w="1270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333333"/>
                </a:solidFill>
              </a:endParaRPr>
            </a:p>
          </p:txBody>
        </p:sp>
        <p:sp>
          <p:nvSpPr>
            <p:cNvPr id="79" name="Line 23">
              <a:extLst>
                <a:ext uri="{FF2B5EF4-FFF2-40B4-BE49-F238E27FC236}">
                  <a16:creationId xmlns:a16="http://schemas.microsoft.com/office/drawing/2014/main" xmlns="" id="{1F60E3A8-15A7-4981-8752-B04A6BB73B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" y="1303"/>
              <a:ext cx="580" cy="0"/>
            </a:xfrm>
            <a:prstGeom prst="line">
              <a:avLst/>
            </a:prstGeom>
            <a:noFill/>
            <a:ln w="1270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333333"/>
                </a:solidFill>
              </a:endParaRPr>
            </a:p>
          </p:txBody>
        </p:sp>
        <p:sp>
          <p:nvSpPr>
            <p:cNvPr id="80" name="Line 24">
              <a:extLst>
                <a:ext uri="{FF2B5EF4-FFF2-40B4-BE49-F238E27FC236}">
                  <a16:creationId xmlns:a16="http://schemas.microsoft.com/office/drawing/2014/main" xmlns="" id="{82DBC599-D650-4CDF-8A38-AA2E5E37F3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" y="1194"/>
              <a:ext cx="342" cy="0"/>
            </a:xfrm>
            <a:prstGeom prst="line">
              <a:avLst/>
            </a:prstGeom>
            <a:noFill/>
            <a:ln w="1270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333333"/>
                </a:solidFill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fr-FR">
                <a:solidFill>
                  <a:srgbClr val="333333">
                    <a:tint val="75000"/>
                  </a:srgbClr>
                </a:solidFill>
              </a:rPr>
              <a:t>Slide / </a:t>
            </a:r>
            <a:fld id="{3EA6A558-C4CA-4506-B5EC-E793D5AE9532}" type="slidenum">
              <a:rPr lang="fr-FR" smtClean="0">
                <a:solidFill>
                  <a:srgbClr val="333333">
                    <a:tint val="75000"/>
                  </a:srgbClr>
                </a:solidFill>
              </a:rPr>
              <a:pPr/>
              <a:t>6</a:t>
            </a:fld>
            <a:endParaRPr lang="fr-FR" dirty="0">
              <a:solidFill>
                <a:srgbClr val="33333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4496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magine 7"/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73" y="1269000"/>
            <a:ext cx="5694334" cy="5205736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AF5E1E74-07EB-4FA4-9E3E-CB22A12DD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65125"/>
            <a:ext cx="11520000" cy="886397"/>
          </a:xfrm>
        </p:spPr>
        <p:txBody>
          <a:bodyPr/>
          <a:lstStyle/>
          <a:p>
            <a:r>
              <a:rPr lang="fr-FR" sz="2800" dirty="0"/>
              <a:t>Bureau </a:t>
            </a:r>
            <a:r>
              <a:rPr lang="fr-FR" sz="2800" dirty="0" err="1"/>
              <a:t>veritas</a:t>
            </a:r>
            <a:r>
              <a:rPr lang="fr-FR" dirty="0"/>
              <a:t/>
            </a:r>
            <a:br>
              <a:rPr lang="fr-FR" dirty="0"/>
            </a:br>
            <a:r>
              <a:rPr lang="fr-FR" sz="3600" dirty="0">
                <a:solidFill>
                  <a:schemeClr val="tx1"/>
                </a:solidFill>
              </a:rPr>
              <a:t>in ITALIA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87914ADE-EF3E-4B63-9C58-A83148765A50}"/>
              </a:ext>
            </a:extLst>
          </p:cNvPr>
          <p:cNvSpPr/>
          <p:nvPr/>
        </p:nvSpPr>
        <p:spPr>
          <a:xfrm>
            <a:off x="5816172" y="1391348"/>
            <a:ext cx="559657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6" name="Rettangolo 47"/>
          <p:cNvSpPr/>
          <p:nvPr/>
        </p:nvSpPr>
        <p:spPr>
          <a:xfrm>
            <a:off x="3030334" y="1497620"/>
            <a:ext cx="300082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700"/>
              </a:lnSpc>
              <a:buClr>
                <a:srgbClr val="0563C1"/>
              </a:buClr>
              <a:buSzPct val="85000"/>
              <a:defRPr/>
            </a:pPr>
            <a:r>
              <a:rPr lang="it-IT" sz="1600" dirty="0">
                <a:solidFill>
                  <a:srgbClr val="A50021"/>
                </a:solidFill>
                <a:ea typeface="MS PGothic" pitchFamily="34" charset="-128"/>
              </a:rPr>
              <a:t>  </a:t>
            </a:r>
            <a:endParaRPr lang="it-IT" sz="1400" noProof="1">
              <a:solidFill>
                <a:prstClr val="white"/>
              </a:solidFill>
              <a:ea typeface="MS PGothic" pitchFamily="34" charset="-12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37142" y="1393515"/>
            <a:ext cx="1281120" cy="1732018"/>
            <a:chOff x="2527060" y="2646226"/>
            <a:chExt cx="1281120" cy="1732018"/>
          </a:xfrm>
        </p:grpSpPr>
        <p:grpSp>
          <p:nvGrpSpPr>
            <p:cNvPr id="106" name="Groupe 387">
              <a:extLst>
                <a:ext uri="{FF2B5EF4-FFF2-40B4-BE49-F238E27FC236}">
                  <a16:creationId xmlns:a16="http://schemas.microsoft.com/office/drawing/2014/main" xmlns="" id="{A66F81F2-EB05-42F4-AA33-CEC4033F6013}"/>
                </a:ext>
              </a:extLst>
            </p:cNvPr>
            <p:cNvGrpSpPr/>
            <p:nvPr/>
          </p:nvGrpSpPr>
          <p:grpSpPr>
            <a:xfrm>
              <a:off x="2527060" y="2646226"/>
              <a:ext cx="1281120" cy="1458163"/>
              <a:chOff x="9770329" y="3349190"/>
              <a:chExt cx="1281120" cy="1458163"/>
            </a:xfrm>
          </p:grpSpPr>
          <p:sp>
            <p:nvSpPr>
              <p:cNvPr id="107" name="ZoneTexte 364">
                <a:extLst>
                  <a:ext uri="{FF2B5EF4-FFF2-40B4-BE49-F238E27FC236}">
                    <a16:creationId xmlns:a16="http://schemas.microsoft.com/office/drawing/2014/main" xmlns="" id="{2463407B-31BF-462E-B44F-6BDA3E78206B}"/>
                  </a:ext>
                </a:extLst>
              </p:cNvPr>
              <p:cNvSpPr txBox="1"/>
              <p:nvPr/>
            </p:nvSpPr>
            <p:spPr>
              <a:xfrm>
                <a:off x="9833884" y="3349190"/>
                <a:ext cx="1146634" cy="1146632"/>
              </a:xfrm>
              <a:prstGeom prst="ellipse">
                <a:avLst/>
              </a:prstGeom>
              <a:solidFill>
                <a:schemeClr val="accent6">
                  <a:alpha val="75000"/>
                </a:schemeClr>
              </a:solidFill>
            </p:spPr>
            <p:txBody>
              <a:bodyPr wrap="none" rtlCol="0" anchor="ctr">
                <a:noAutofit/>
              </a:bodyPr>
              <a:lstStyle/>
              <a:p>
                <a:pPr algn="ctr"/>
                <a:endParaRPr lang="fr-FR" sz="40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xmlns="" id="{45B1FB32-0548-41BC-AD9D-F93460F64B06}"/>
                  </a:ext>
                </a:extLst>
              </p:cNvPr>
              <p:cNvSpPr/>
              <p:nvPr/>
            </p:nvSpPr>
            <p:spPr>
              <a:xfrm>
                <a:off x="9770329" y="3568563"/>
                <a:ext cx="128112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4000" b="1" dirty="0">
                    <a:solidFill>
                      <a:prstClr val="white"/>
                    </a:solidFill>
                  </a:rPr>
                  <a:t>800</a:t>
                </a:r>
                <a:r>
                  <a:rPr lang="fr-FR" sz="2800" b="1" dirty="0">
                    <a:solidFill>
                      <a:prstClr val="white"/>
                    </a:solidFill>
                  </a:rPr>
                  <a:t>+</a:t>
                </a:r>
                <a:endParaRPr lang="fr-FR" sz="2800" b="1" baseline="30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9" name="ZoneTexte 382">
                <a:extLst>
                  <a:ext uri="{FF2B5EF4-FFF2-40B4-BE49-F238E27FC236}">
                    <a16:creationId xmlns:a16="http://schemas.microsoft.com/office/drawing/2014/main" xmlns="" id="{E74460F9-E9AA-4A35-82C3-E1037BCE9B38}"/>
                  </a:ext>
                </a:extLst>
              </p:cNvPr>
              <p:cNvSpPr txBox="1"/>
              <p:nvPr/>
            </p:nvSpPr>
            <p:spPr>
              <a:xfrm>
                <a:off x="9850023" y="4530354"/>
                <a:ext cx="11160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200" b="1" dirty="0">
                    <a:solidFill>
                      <a:srgbClr val="333333"/>
                    </a:solidFill>
                  </a:rPr>
                  <a:t>DIPENDENTI</a:t>
                </a:r>
              </a:p>
            </p:txBody>
          </p:sp>
        </p:grpSp>
        <p:sp>
          <p:nvSpPr>
            <p:cNvPr id="110" name="Freeform 13">
              <a:extLst>
                <a:ext uri="{FF2B5EF4-FFF2-40B4-BE49-F238E27FC236}">
                  <a16:creationId xmlns:a16="http://schemas.microsoft.com/office/drawing/2014/main" xmlns="" id="{6D09CE68-78F2-40AE-AECE-8FB7F85841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93352" y="4079804"/>
              <a:ext cx="527517" cy="298440"/>
            </a:xfrm>
            <a:custGeom>
              <a:avLst/>
              <a:gdLst>
                <a:gd name="T0" fmla="*/ 209 w 645"/>
                <a:gd name="T1" fmla="*/ 107 h 397"/>
                <a:gd name="T2" fmla="*/ 115 w 645"/>
                <a:gd name="T3" fmla="*/ 107 h 397"/>
                <a:gd name="T4" fmla="*/ 162 w 645"/>
                <a:gd name="T5" fmla="*/ 168 h 397"/>
                <a:gd name="T6" fmla="*/ 114 w 645"/>
                <a:gd name="T7" fmla="*/ 326 h 397"/>
                <a:gd name="T8" fmla="*/ 211 w 645"/>
                <a:gd name="T9" fmla="*/ 216 h 397"/>
                <a:gd name="T10" fmla="*/ 205 w 645"/>
                <a:gd name="T11" fmla="*/ 320 h 397"/>
                <a:gd name="T12" fmla="*/ 119 w 645"/>
                <a:gd name="T13" fmla="*/ 216 h 397"/>
                <a:gd name="T14" fmla="*/ 205 w 645"/>
                <a:gd name="T15" fmla="*/ 216 h 397"/>
                <a:gd name="T16" fmla="*/ 483 w 645"/>
                <a:gd name="T17" fmla="*/ 154 h 397"/>
                <a:gd name="T18" fmla="*/ 483 w 645"/>
                <a:gd name="T19" fmla="*/ 60 h 397"/>
                <a:gd name="T20" fmla="*/ 483 w 645"/>
                <a:gd name="T21" fmla="*/ 154 h 397"/>
                <a:gd name="T22" fmla="*/ 434 w 645"/>
                <a:gd name="T23" fmla="*/ 216 h 397"/>
                <a:gd name="T24" fmla="*/ 531 w 645"/>
                <a:gd name="T25" fmla="*/ 326 h 397"/>
                <a:gd name="T26" fmla="*/ 483 w 645"/>
                <a:gd name="T27" fmla="*/ 168 h 397"/>
                <a:gd name="T28" fmla="*/ 440 w 645"/>
                <a:gd name="T29" fmla="*/ 320 h 397"/>
                <a:gd name="T30" fmla="*/ 483 w 645"/>
                <a:gd name="T31" fmla="*/ 173 h 397"/>
                <a:gd name="T32" fmla="*/ 525 w 645"/>
                <a:gd name="T33" fmla="*/ 320 h 397"/>
                <a:gd name="T34" fmla="*/ 393 w 645"/>
                <a:gd name="T35" fmla="*/ 70 h 397"/>
                <a:gd name="T36" fmla="*/ 252 w 645"/>
                <a:gd name="T37" fmla="*/ 70 h 397"/>
                <a:gd name="T38" fmla="*/ 322 w 645"/>
                <a:gd name="T39" fmla="*/ 23 h 397"/>
                <a:gd name="T40" fmla="*/ 322 w 645"/>
                <a:gd name="T41" fmla="*/ 118 h 397"/>
                <a:gd name="T42" fmla="*/ 322 w 645"/>
                <a:gd name="T43" fmla="*/ 23 h 397"/>
                <a:gd name="T44" fmla="*/ 250 w 645"/>
                <a:gd name="T45" fmla="*/ 233 h 397"/>
                <a:gd name="T46" fmla="*/ 255 w 645"/>
                <a:gd name="T47" fmla="*/ 397 h 397"/>
                <a:gd name="T48" fmla="*/ 395 w 645"/>
                <a:gd name="T49" fmla="*/ 391 h 397"/>
                <a:gd name="T50" fmla="*/ 322 w 645"/>
                <a:gd name="T51" fmla="*/ 161 h 397"/>
                <a:gd name="T52" fmla="*/ 261 w 645"/>
                <a:gd name="T53" fmla="*/ 385 h 397"/>
                <a:gd name="T54" fmla="*/ 322 w 645"/>
                <a:gd name="T55" fmla="*/ 172 h 397"/>
                <a:gd name="T56" fmla="*/ 384 w 645"/>
                <a:gd name="T57" fmla="*/ 385 h 397"/>
                <a:gd name="T58" fmla="*/ 0 w 645"/>
                <a:gd name="T59" fmla="*/ 265 h 397"/>
                <a:gd name="T60" fmla="*/ 2 w 645"/>
                <a:gd name="T61" fmla="*/ 266 h 397"/>
                <a:gd name="T62" fmla="*/ 2 w 645"/>
                <a:gd name="T63" fmla="*/ 265 h 397"/>
                <a:gd name="T64" fmla="*/ 50 w 645"/>
                <a:gd name="T65" fmla="*/ 375 h 397"/>
                <a:gd name="T66" fmla="*/ 73 w 645"/>
                <a:gd name="T67" fmla="*/ 370 h 397"/>
                <a:gd name="T68" fmla="*/ 50 w 645"/>
                <a:gd name="T69" fmla="*/ 375 h 397"/>
                <a:gd name="T70" fmla="*/ 28 w 645"/>
                <a:gd name="T71" fmla="*/ 375 h 397"/>
                <a:gd name="T72" fmla="*/ 5 w 645"/>
                <a:gd name="T73" fmla="*/ 370 h 397"/>
                <a:gd name="T74" fmla="*/ 186 w 645"/>
                <a:gd name="T75" fmla="*/ 375 h 397"/>
                <a:gd name="T76" fmla="*/ 209 w 645"/>
                <a:gd name="T77" fmla="*/ 370 h 397"/>
                <a:gd name="T78" fmla="*/ 186 w 645"/>
                <a:gd name="T79" fmla="*/ 375 h 397"/>
                <a:gd name="T80" fmla="*/ 118 w 645"/>
                <a:gd name="T81" fmla="*/ 375 h 397"/>
                <a:gd name="T82" fmla="*/ 96 w 645"/>
                <a:gd name="T83" fmla="*/ 370 h 397"/>
                <a:gd name="T84" fmla="*/ 141 w 645"/>
                <a:gd name="T85" fmla="*/ 375 h 397"/>
                <a:gd name="T86" fmla="*/ 164 w 645"/>
                <a:gd name="T87" fmla="*/ 370 h 397"/>
                <a:gd name="T88" fmla="*/ 141 w 645"/>
                <a:gd name="T89" fmla="*/ 375 h 397"/>
                <a:gd name="T90" fmla="*/ 600 w 645"/>
                <a:gd name="T91" fmla="*/ 375 h 397"/>
                <a:gd name="T92" fmla="*/ 577 w 645"/>
                <a:gd name="T93" fmla="*/ 370 h 397"/>
                <a:gd name="T94" fmla="*/ 622 w 645"/>
                <a:gd name="T95" fmla="*/ 370 h 397"/>
                <a:gd name="T96" fmla="*/ 645 w 645"/>
                <a:gd name="T97" fmla="*/ 375 h 397"/>
                <a:gd name="T98" fmla="*/ 622 w 645"/>
                <a:gd name="T99" fmla="*/ 370 h 397"/>
                <a:gd name="T100" fmla="*/ 509 w 645"/>
                <a:gd name="T101" fmla="*/ 375 h 397"/>
                <a:gd name="T102" fmla="*/ 486 w 645"/>
                <a:gd name="T103" fmla="*/ 370 h 397"/>
                <a:gd name="T104" fmla="*/ 441 w 645"/>
                <a:gd name="T105" fmla="*/ 375 h 397"/>
                <a:gd name="T106" fmla="*/ 463 w 645"/>
                <a:gd name="T107" fmla="*/ 370 h 397"/>
                <a:gd name="T108" fmla="*/ 441 w 645"/>
                <a:gd name="T109" fmla="*/ 375 h 397"/>
                <a:gd name="T110" fmla="*/ 554 w 645"/>
                <a:gd name="T111" fmla="*/ 375 h 397"/>
                <a:gd name="T112" fmla="*/ 532 w 645"/>
                <a:gd name="T113" fmla="*/ 37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45" h="397">
                  <a:moveTo>
                    <a:pt x="162" y="154"/>
                  </a:moveTo>
                  <a:cubicBezTo>
                    <a:pt x="188" y="154"/>
                    <a:pt x="209" y="133"/>
                    <a:pt x="209" y="107"/>
                  </a:cubicBezTo>
                  <a:cubicBezTo>
                    <a:pt x="209" y="81"/>
                    <a:pt x="188" y="60"/>
                    <a:pt x="162" y="60"/>
                  </a:cubicBezTo>
                  <a:cubicBezTo>
                    <a:pt x="136" y="60"/>
                    <a:pt x="115" y="81"/>
                    <a:pt x="115" y="107"/>
                  </a:cubicBezTo>
                  <a:cubicBezTo>
                    <a:pt x="115" y="133"/>
                    <a:pt x="136" y="154"/>
                    <a:pt x="162" y="154"/>
                  </a:cubicBezTo>
                  <a:close/>
                  <a:moveTo>
                    <a:pt x="162" y="168"/>
                  </a:moveTo>
                  <a:cubicBezTo>
                    <a:pt x="135" y="168"/>
                    <a:pt x="114" y="189"/>
                    <a:pt x="114" y="216"/>
                  </a:cubicBezTo>
                  <a:cubicBezTo>
                    <a:pt x="114" y="326"/>
                    <a:pt x="114" y="326"/>
                    <a:pt x="114" y="326"/>
                  </a:cubicBezTo>
                  <a:cubicBezTo>
                    <a:pt x="211" y="326"/>
                    <a:pt x="211" y="326"/>
                    <a:pt x="211" y="326"/>
                  </a:cubicBezTo>
                  <a:cubicBezTo>
                    <a:pt x="211" y="216"/>
                    <a:pt x="211" y="216"/>
                    <a:pt x="211" y="216"/>
                  </a:cubicBezTo>
                  <a:cubicBezTo>
                    <a:pt x="211" y="189"/>
                    <a:pt x="189" y="168"/>
                    <a:pt x="162" y="168"/>
                  </a:cubicBezTo>
                  <a:close/>
                  <a:moveTo>
                    <a:pt x="205" y="320"/>
                  </a:moveTo>
                  <a:cubicBezTo>
                    <a:pt x="119" y="320"/>
                    <a:pt x="119" y="320"/>
                    <a:pt x="119" y="320"/>
                  </a:cubicBezTo>
                  <a:cubicBezTo>
                    <a:pt x="119" y="216"/>
                    <a:pt x="119" y="216"/>
                    <a:pt x="119" y="216"/>
                  </a:cubicBezTo>
                  <a:cubicBezTo>
                    <a:pt x="119" y="192"/>
                    <a:pt x="138" y="173"/>
                    <a:pt x="162" y="173"/>
                  </a:cubicBezTo>
                  <a:cubicBezTo>
                    <a:pt x="186" y="173"/>
                    <a:pt x="205" y="192"/>
                    <a:pt x="205" y="216"/>
                  </a:cubicBezTo>
                  <a:lnTo>
                    <a:pt x="205" y="320"/>
                  </a:lnTo>
                  <a:close/>
                  <a:moveTo>
                    <a:pt x="483" y="154"/>
                  </a:moveTo>
                  <a:cubicBezTo>
                    <a:pt x="509" y="154"/>
                    <a:pt x="530" y="133"/>
                    <a:pt x="530" y="107"/>
                  </a:cubicBezTo>
                  <a:cubicBezTo>
                    <a:pt x="530" y="81"/>
                    <a:pt x="509" y="60"/>
                    <a:pt x="483" y="60"/>
                  </a:cubicBezTo>
                  <a:cubicBezTo>
                    <a:pt x="457" y="60"/>
                    <a:pt x="435" y="81"/>
                    <a:pt x="435" y="107"/>
                  </a:cubicBezTo>
                  <a:cubicBezTo>
                    <a:pt x="435" y="133"/>
                    <a:pt x="457" y="154"/>
                    <a:pt x="483" y="154"/>
                  </a:cubicBezTo>
                  <a:close/>
                  <a:moveTo>
                    <a:pt x="483" y="168"/>
                  </a:moveTo>
                  <a:cubicBezTo>
                    <a:pt x="456" y="168"/>
                    <a:pt x="434" y="189"/>
                    <a:pt x="434" y="216"/>
                  </a:cubicBezTo>
                  <a:cubicBezTo>
                    <a:pt x="434" y="326"/>
                    <a:pt x="434" y="326"/>
                    <a:pt x="434" y="326"/>
                  </a:cubicBezTo>
                  <a:cubicBezTo>
                    <a:pt x="531" y="326"/>
                    <a:pt x="531" y="326"/>
                    <a:pt x="531" y="326"/>
                  </a:cubicBezTo>
                  <a:cubicBezTo>
                    <a:pt x="531" y="216"/>
                    <a:pt x="531" y="216"/>
                    <a:pt x="531" y="216"/>
                  </a:cubicBezTo>
                  <a:cubicBezTo>
                    <a:pt x="531" y="189"/>
                    <a:pt x="509" y="168"/>
                    <a:pt x="483" y="168"/>
                  </a:cubicBezTo>
                  <a:close/>
                  <a:moveTo>
                    <a:pt x="525" y="320"/>
                  </a:moveTo>
                  <a:cubicBezTo>
                    <a:pt x="440" y="320"/>
                    <a:pt x="440" y="320"/>
                    <a:pt x="440" y="320"/>
                  </a:cubicBezTo>
                  <a:cubicBezTo>
                    <a:pt x="440" y="216"/>
                    <a:pt x="440" y="216"/>
                    <a:pt x="440" y="216"/>
                  </a:cubicBezTo>
                  <a:cubicBezTo>
                    <a:pt x="440" y="192"/>
                    <a:pt x="459" y="173"/>
                    <a:pt x="483" y="173"/>
                  </a:cubicBezTo>
                  <a:cubicBezTo>
                    <a:pt x="506" y="173"/>
                    <a:pt x="525" y="192"/>
                    <a:pt x="525" y="216"/>
                  </a:cubicBezTo>
                  <a:lnTo>
                    <a:pt x="525" y="320"/>
                  </a:lnTo>
                  <a:close/>
                  <a:moveTo>
                    <a:pt x="322" y="141"/>
                  </a:moveTo>
                  <a:cubicBezTo>
                    <a:pt x="361" y="141"/>
                    <a:pt x="393" y="109"/>
                    <a:pt x="393" y="70"/>
                  </a:cubicBezTo>
                  <a:cubicBezTo>
                    <a:pt x="393" y="32"/>
                    <a:pt x="361" y="0"/>
                    <a:pt x="322" y="0"/>
                  </a:cubicBezTo>
                  <a:cubicBezTo>
                    <a:pt x="284" y="0"/>
                    <a:pt x="252" y="32"/>
                    <a:pt x="252" y="70"/>
                  </a:cubicBezTo>
                  <a:cubicBezTo>
                    <a:pt x="252" y="109"/>
                    <a:pt x="284" y="141"/>
                    <a:pt x="322" y="141"/>
                  </a:cubicBezTo>
                  <a:close/>
                  <a:moveTo>
                    <a:pt x="322" y="23"/>
                  </a:moveTo>
                  <a:cubicBezTo>
                    <a:pt x="349" y="23"/>
                    <a:pt x="370" y="44"/>
                    <a:pt x="370" y="70"/>
                  </a:cubicBezTo>
                  <a:cubicBezTo>
                    <a:pt x="370" y="97"/>
                    <a:pt x="349" y="118"/>
                    <a:pt x="322" y="118"/>
                  </a:cubicBezTo>
                  <a:cubicBezTo>
                    <a:pt x="296" y="118"/>
                    <a:pt x="275" y="97"/>
                    <a:pt x="275" y="70"/>
                  </a:cubicBezTo>
                  <a:cubicBezTo>
                    <a:pt x="275" y="44"/>
                    <a:pt x="296" y="23"/>
                    <a:pt x="322" y="23"/>
                  </a:cubicBezTo>
                  <a:close/>
                  <a:moveTo>
                    <a:pt x="322" y="161"/>
                  </a:moveTo>
                  <a:cubicBezTo>
                    <a:pt x="282" y="161"/>
                    <a:pt x="250" y="193"/>
                    <a:pt x="250" y="233"/>
                  </a:cubicBezTo>
                  <a:cubicBezTo>
                    <a:pt x="250" y="391"/>
                    <a:pt x="250" y="391"/>
                    <a:pt x="250" y="391"/>
                  </a:cubicBezTo>
                  <a:cubicBezTo>
                    <a:pt x="250" y="394"/>
                    <a:pt x="252" y="397"/>
                    <a:pt x="255" y="397"/>
                  </a:cubicBezTo>
                  <a:cubicBezTo>
                    <a:pt x="389" y="397"/>
                    <a:pt x="389" y="397"/>
                    <a:pt x="389" y="397"/>
                  </a:cubicBezTo>
                  <a:cubicBezTo>
                    <a:pt x="393" y="397"/>
                    <a:pt x="395" y="394"/>
                    <a:pt x="395" y="391"/>
                  </a:cubicBezTo>
                  <a:cubicBezTo>
                    <a:pt x="395" y="233"/>
                    <a:pt x="395" y="233"/>
                    <a:pt x="395" y="233"/>
                  </a:cubicBezTo>
                  <a:cubicBezTo>
                    <a:pt x="395" y="193"/>
                    <a:pt x="362" y="161"/>
                    <a:pt x="322" y="161"/>
                  </a:cubicBezTo>
                  <a:close/>
                  <a:moveTo>
                    <a:pt x="384" y="385"/>
                  </a:moveTo>
                  <a:cubicBezTo>
                    <a:pt x="261" y="385"/>
                    <a:pt x="261" y="385"/>
                    <a:pt x="261" y="385"/>
                  </a:cubicBezTo>
                  <a:cubicBezTo>
                    <a:pt x="261" y="233"/>
                    <a:pt x="261" y="233"/>
                    <a:pt x="261" y="233"/>
                  </a:cubicBezTo>
                  <a:cubicBezTo>
                    <a:pt x="261" y="200"/>
                    <a:pt x="288" y="172"/>
                    <a:pt x="322" y="172"/>
                  </a:cubicBezTo>
                  <a:cubicBezTo>
                    <a:pt x="356" y="172"/>
                    <a:pt x="384" y="200"/>
                    <a:pt x="384" y="233"/>
                  </a:cubicBezTo>
                  <a:lnTo>
                    <a:pt x="384" y="385"/>
                  </a:lnTo>
                  <a:close/>
                  <a:moveTo>
                    <a:pt x="1" y="265"/>
                  </a:moveTo>
                  <a:cubicBezTo>
                    <a:pt x="0" y="265"/>
                    <a:pt x="0" y="265"/>
                    <a:pt x="0" y="265"/>
                  </a:cubicBezTo>
                  <a:cubicBezTo>
                    <a:pt x="1" y="266"/>
                    <a:pt x="1" y="266"/>
                    <a:pt x="1" y="266"/>
                  </a:cubicBezTo>
                  <a:cubicBezTo>
                    <a:pt x="2" y="266"/>
                    <a:pt x="2" y="266"/>
                    <a:pt x="2" y="266"/>
                  </a:cubicBezTo>
                  <a:cubicBezTo>
                    <a:pt x="2" y="265"/>
                    <a:pt x="2" y="265"/>
                    <a:pt x="2" y="265"/>
                  </a:cubicBezTo>
                  <a:cubicBezTo>
                    <a:pt x="2" y="265"/>
                    <a:pt x="2" y="265"/>
                    <a:pt x="2" y="265"/>
                  </a:cubicBezTo>
                  <a:lnTo>
                    <a:pt x="1" y="265"/>
                  </a:lnTo>
                  <a:close/>
                  <a:moveTo>
                    <a:pt x="50" y="375"/>
                  </a:moveTo>
                  <a:cubicBezTo>
                    <a:pt x="73" y="375"/>
                    <a:pt x="73" y="375"/>
                    <a:pt x="73" y="375"/>
                  </a:cubicBezTo>
                  <a:cubicBezTo>
                    <a:pt x="73" y="370"/>
                    <a:pt x="73" y="370"/>
                    <a:pt x="73" y="370"/>
                  </a:cubicBezTo>
                  <a:cubicBezTo>
                    <a:pt x="50" y="370"/>
                    <a:pt x="50" y="370"/>
                    <a:pt x="50" y="370"/>
                  </a:cubicBezTo>
                  <a:lnTo>
                    <a:pt x="50" y="375"/>
                  </a:lnTo>
                  <a:close/>
                  <a:moveTo>
                    <a:pt x="5" y="375"/>
                  </a:moveTo>
                  <a:cubicBezTo>
                    <a:pt x="28" y="375"/>
                    <a:pt x="28" y="375"/>
                    <a:pt x="28" y="375"/>
                  </a:cubicBezTo>
                  <a:cubicBezTo>
                    <a:pt x="28" y="370"/>
                    <a:pt x="28" y="370"/>
                    <a:pt x="28" y="370"/>
                  </a:cubicBezTo>
                  <a:cubicBezTo>
                    <a:pt x="5" y="370"/>
                    <a:pt x="5" y="370"/>
                    <a:pt x="5" y="370"/>
                  </a:cubicBezTo>
                  <a:lnTo>
                    <a:pt x="5" y="375"/>
                  </a:lnTo>
                  <a:close/>
                  <a:moveTo>
                    <a:pt x="186" y="375"/>
                  </a:moveTo>
                  <a:cubicBezTo>
                    <a:pt x="209" y="375"/>
                    <a:pt x="209" y="375"/>
                    <a:pt x="209" y="375"/>
                  </a:cubicBezTo>
                  <a:cubicBezTo>
                    <a:pt x="209" y="370"/>
                    <a:pt x="209" y="370"/>
                    <a:pt x="209" y="370"/>
                  </a:cubicBezTo>
                  <a:cubicBezTo>
                    <a:pt x="186" y="370"/>
                    <a:pt x="186" y="370"/>
                    <a:pt x="186" y="370"/>
                  </a:cubicBezTo>
                  <a:lnTo>
                    <a:pt x="186" y="375"/>
                  </a:lnTo>
                  <a:close/>
                  <a:moveTo>
                    <a:pt x="96" y="375"/>
                  </a:moveTo>
                  <a:cubicBezTo>
                    <a:pt x="118" y="375"/>
                    <a:pt x="118" y="375"/>
                    <a:pt x="118" y="375"/>
                  </a:cubicBezTo>
                  <a:cubicBezTo>
                    <a:pt x="118" y="370"/>
                    <a:pt x="118" y="370"/>
                    <a:pt x="118" y="370"/>
                  </a:cubicBezTo>
                  <a:cubicBezTo>
                    <a:pt x="96" y="370"/>
                    <a:pt x="96" y="370"/>
                    <a:pt x="96" y="370"/>
                  </a:cubicBezTo>
                  <a:lnTo>
                    <a:pt x="96" y="375"/>
                  </a:lnTo>
                  <a:close/>
                  <a:moveTo>
                    <a:pt x="141" y="375"/>
                  </a:moveTo>
                  <a:cubicBezTo>
                    <a:pt x="164" y="375"/>
                    <a:pt x="164" y="375"/>
                    <a:pt x="164" y="375"/>
                  </a:cubicBezTo>
                  <a:cubicBezTo>
                    <a:pt x="164" y="370"/>
                    <a:pt x="164" y="370"/>
                    <a:pt x="164" y="370"/>
                  </a:cubicBezTo>
                  <a:cubicBezTo>
                    <a:pt x="141" y="370"/>
                    <a:pt x="141" y="370"/>
                    <a:pt x="141" y="370"/>
                  </a:cubicBezTo>
                  <a:lnTo>
                    <a:pt x="141" y="375"/>
                  </a:lnTo>
                  <a:close/>
                  <a:moveTo>
                    <a:pt x="577" y="375"/>
                  </a:moveTo>
                  <a:cubicBezTo>
                    <a:pt x="600" y="375"/>
                    <a:pt x="600" y="375"/>
                    <a:pt x="600" y="375"/>
                  </a:cubicBezTo>
                  <a:cubicBezTo>
                    <a:pt x="600" y="370"/>
                    <a:pt x="600" y="370"/>
                    <a:pt x="600" y="370"/>
                  </a:cubicBezTo>
                  <a:cubicBezTo>
                    <a:pt x="577" y="370"/>
                    <a:pt x="577" y="370"/>
                    <a:pt x="577" y="370"/>
                  </a:cubicBezTo>
                  <a:lnTo>
                    <a:pt x="577" y="375"/>
                  </a:lnTo>
                  <a:close/>
                  <a:moveTo>
                    <a:pt x="622" y="370"/>
                  </a:moveTo>
                  <a:cubicBezTo>
                    <a:pt x="622" y="375"/>
                    <a:pt x="622" y="375"/>
                    <a:pt x="622" y="375"/>
                  </a:cubicBezTo>
                  <a:cubicBezTo>
                    <a:pt x="645" y="375"/>
                    <a:pt x="645" y="375"/>
                    <a:pt x="645" y="375"/>
                  </a:cubicBezTo>
                  <a:cubicBezTo>
                    <a:pt x="645" y="370"/>
                    <a:pt x="645" y="370"/>
                    <a:pt x="645" y="370"/>
                  </a:cubicBezTo>
                  <a:lnTo>
                    <a:pt x="622" y="370"/>
                  </a:lnTo>
                  <a:close/>
                  <a:moveTo>
                    <a:pt x="486" y="375"/>
                  </a:moveTo>
                  <a:cubicBezTo>
                    <a:pt x="509" y="375"/>
                    <a:pt x="509" y="375"/>
                    <a:pt x="509" y="375"/>
                  </a:cubicBezTo>
                  <a:cubicBezTo>
                    <a:pt x="509" y="370"/>
                    <a:pt x="509" y="370"/>
                    <a:pt x="509" y="370"/>
                  </a:cubicBezTo>
                  <a:cubicBezTo>
                    <a:pt x="486" y="370"/>
                    <a:pt x="486" y="370"/>
                    <a:pt x="486" y="370"/>
                  </a:cubicBezTo>
                  <a:lnTo>
                    <a:pt x="486" y="375"/>
                  </a:lnTo>
                  <a:close/>
                  <a:moveTo>
                    <a:pt x="441" y="375"/>
                  </a:moveTo>
                  <a:cubicBezTo>
                    <a:pt x="463" y="375"/>
                    <a:pt x="463" y="375"/>
                    <a:pt x="463" y="375"/>
                  </a:cubicBezTo>
                  <a:cubicBezTo>
                    <a:pt x="463" y="370"/>
                    <a:pt x="463" y="370"/>
                    <a:pt x="463" y="370"/>
                  </a:cubicBezTo>
                  <a:cubicBezTo>
                    <a:pt x="441" y="370"/>
                    <a:pt x="441" y="370"/>
                    <a:pt x="441" y="370"/>
                  </a:cubicBezTo>
                  <a:lnTo>
                    <a:pt x="441" y="375"/>
                  </a:lnTo>
                  <a:close/>
                  <a:moveTo>
                    <a:pt x="532" y="375"/>
                  </a:moveTo>
                  <a:cubicBezTo>
                    <a:pt x="554" y="375"/>
                    <a:pt x="554" y="375"/>
                    <a:pt x="554" y="375"/>
                  </a:cubicBezTo>
                  <a:cubicBezTo>
                    <a:pt x="554" y="370"/>
                    <a:pt x="554" y="370"/>
                    <a:pt x="554" y="370"/>
                  </a:cubicBezTo>
                  <a:cubicBezTo>
                    <a:pt x="532" y="370"/>
                    <a:pt x="532" y="370"/>
                    <a:pt x="532" y="370"/>
                  </a:cubicBezTo>
                  <a:lnTo>
                    <a:pt x="532" y="37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333333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296000" y="2225533"/>
            <a:ext cx="1800000" cy="2606307"/>
            <a:chOff x="4476000" y="2225533"/>
            <a:chExt cx="1800000" cy="2606307"/>
          </a:xfrm>
        </p:grpSpPr>
        <p:sp>
          <p:nvSpPr>
            <p:cNvPr id="119" name="Freeform 17">
              <a:extLst>
                <a:ext uri="{FF2B5EF4-FFF2-40B4-BE49-F238E27FC236}">
                  <a16:creationId xmlns:a16="http://schemas.microsoft.com/office/drawing/2014/main" xmlns="" id="{715366AF-5F50-444A-989B-E81F269774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67974" y="4286960"/>
              <a:ext cx="488026" cy="544880"/>
            </a:xfrm>
            <a:custGeom>
              <a:avLst/>
              <a:gdLst>
                <a:gd name="T0" fmla="*/ 548 w 625"/>
                <a:gd name="T1" fmla="*/ 397 h 681"/>
                <a:gd name="T2" fmla="*/ 380 w 625"/>
                <a:gd name="T3" fmla="*/ 414 h 681"/>
                <a:gd name="T4" fmla="*/ 488 w 625"/>
                <a:gd name="T5" fmla="*/ 378 h 681"/>
                <a:gd name="T6" fmla="*/ 544 w 625"/>
                <a:gd name="T7" fmla="*/ 403 h 681"/>
                <a:gd name="T8" fmla="*/ 565 w 625"/>
                <a:gd name="T9" fmla="*/ 430 h 681"/>
                <a:gd name="T10" fmla="*/ 604 w 625"/>
                <a:gd name="T11" fmla="*/ 454 h 681"/>
                <a:gd name="T12" fmla="*/ 183 w 625"/>
                <a:gd name="T13" fmla="*/ 533 h 681"/>
                <a:gd name="T14" fmla="*/ 188 w 625"/>
                <a:gd name="T15" fmla="*/ 546 h 681"/>
                <a:gd name="T16" fmla="*/ 453 w 625"/>
                <a:gd name="T17" fmla="*/ 574 h 681"/>
                <a:gd name="T18" fmla="*/ 92 w 625"/>
                <a:gd name="T19" fmla="*/ 426 h 681"/>
                <a:gd name="T20" fmla="*/ 381 w 625"/>
                <a:gd name="T21" fmla="*/ 439 h 681"/>
                <a:gd name="T22" fmla="*/ 274 w 625"/>
                <a:gd name="T23" fmla="*/ 488 h 681"/>
                <a:gd name="T24" fmla="*/ 392 w 625"/>
                <a:gd name="T25" fmla="*/ 498 h 681"/>
                <a:gd name="T26" fmla="*/ 306 w 625"/>
                <a:gd name="T27" fmla="*/ 409 h 681"/>
                <a:gd name="T28" fmla="*/ 92 w 625"/>
                <a:gd name="T29" fmla="*/ 426 h 681"/>
                <a:gd name="T30" fmla="*/ 257 w 625"/>
                <a:gd name="T31" fmla="*/ 262 h 681"/>
                <a:gd name="T32" fmla="*/ 353 w 625"/>
                <a:gd name="T33" fmla="*/ 330 h 681"/>
                <a:gd name="T34" fmla="*/ 357 w 625"/>
                <a:gd name="T35" fmla="*/ 297 h 681"/>
                <a:gd name="T36" fmla="*/ 357 w 625"/>
                <a:gd name="T37" fmla="*/ 282 h 681"/>
                <a:gd name="T38" fmla="*/ 339 w 625"/>
                <a:gd name="T39" fmla="*/ 265 h 681"/>
                <a:gd name="T40" fmla="*/ 357 w 625"/>
                <a:gd name="T41" fmla="*/ 249 h 681"/>
                <a:gd name="T42" fmla="*/ 390 w 625"/>
                <a:gd name="T43" fmla="*/ 249 h 681"/>
                <a:gd name="T44" fmla="*/ 324 w 625"/>
                <a:gd name="T45" fmla="*/ 249 h 681"/>
                <a:gd name="T46" fmla="*/ 322 w 625"/>
                <a:gd name="T47" fmla="*/ 262 h 681"/>
                <a:gd name="T48" fmla="*/ 324 w 625"/>
                <a:gd name="T49" fmla="*/ 275 h 681"/>
                <a:gd name="T50" fmla="*/ 353 w 625"/>
                <a:gd name="T51" fmla="*/ 0 h 681"/>
                <a:gd name="T52" fmla="*/ 328 w 625"/>
                <a:gd name="T53" fmla="*/ 54 h 681"/>
                <a:gd name="T54" fmla="*/ 324 w 625"/>
                <a:gd name="T55" fmla="*/ 41 h 681"/>
                <a:gd name="T56" fmla="*/ 373 w 625"/>
                <a:gd name="T57" fmla="*/ 29 h 681"/>
                <a:gd name="T58" fmla="*/ 345 w 625"/>
                <a:gd name="T59" fmla="*/ 41 h 681"/>
                <a:gd name="T60" fmla="*/ 342 w 625"/>
                <a:gd name="T61" fmla="*/ 52 h 681"/>
                <a:gd name="T62" fmla="*/ 345 w 625"/>
                <a:gd name="T63" fmla="*/ 62 h 681"/>
                <a:gd name="T64" fmla="*/ 373 w 625"/>
                <a:gd name="T65" fmla="*/ 75 h 681"/>
                <a:gd name="T66" fmla="*/ 324 w 625"/>
                <a:gd name="T67" fmla="*/ 62 h 681"/>
                <a:gd name="T68" fmla="*/ 478 w 625"/>
                <a:gd name="T69" fmla="*/ 55 h 681"/>
                <a:gd name="T70" fmla="*/ 447 w 625"/>
                <a:gd name="T71" fmla="*/ 125 h 681"/>
                <a:gd name="T72" fmla="*/ 441 w 625"/>
                <a:gd name="T73" fmla="*/ 109 h 681"/>
                <a:gd name="T74" fmla="*/ 503 w 625"/>
                <a:gd name="T75" fmla="*/ 92 h 681"/>
                <a:gd name="T76" fmla="*/ 468 w 625"/>
                <a:gd name="T77" fmla="*/ 109 h 681"/>
                <a:gd name="T78" fmla="*/ 464 w 625"/>
                <a:gd name="T79" fmla="*/ 122 h 681"/>
                <a:gd name="T80" fmla="*/ 468 w 625"/>
                <a:gd name="T81" fmla="*/ 135 h 681"/>
                <a:gd name="T82" fmla="*/ 503 w 625"/>
                <a:gd name="T83" fmla="*/ 151 h 681"/>
                <a:gd name="T84" fmla="*/ 441 w 625"/>
                <a:gd name="T85" fmla="*/ 135 h 681"/>
                <a:gd name="T86" fmla="*/ 20 w 625"/>
                <a:gd name="T87" fmla="*/ 313 h 681"/>
                <a:gd name="T88" fmla="*/ 181 w 625"/>
                <a:gd name="T89" fmla="*/ 598 h 681"/>
                <a:gd name="T90" fmla="*/ 195 w 625"/>
                <a:gd name="T91" fmla="*/ 622 h 681"/>
                <a:gd name="T92" fmla="*/ 195 w 625"/>
                <a:gd name="T93" fmla="*/ 622 h 681"/>
                <a:gd name="T94" fmla="*/ 159 w 625"/>
                <a:gd name="T95" fmla="*/ 548 h 681"/>
                <a:gd name="T96" fmla="*/ 236 w 625"/>
                <a:gd name="T97" fmla="*/ 677 h 681"/>
                <a:gd name="T98" fmla="*/ 125 w 625"/>
                <a:gd name="T99" fmla="*/ 505 h 681"/>
                <a:gd name="T100" fmla="*/ 56 w 625"/>
                <a:gd name="T101" fmla="*/ 387 h 681"/>
                <a:gd name="T102" fmla="*/ 56 w 625"/>
                <a:gd name="T103" fmla="*/ 387 h 681"/>
                <a:gd name="T104" fmla="*/ 90 w 625"/>
                <a:gd name="T105" fmla="*/ 431 h 681"/>
                <a:gd name="T106" fmla="*/ 48 w 625"/>
                <a:gd name="T107" fmla="*/ 36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5" h="681">
                  <a:moveTo>
                    <a:pt x="619" y="430"/>
                  </a:moveTo>
                  <a:cubicBezTo>
                    <a:pt x="616" y="422"/>
                    <a:pt x="609" y="416"/>
                    <a:pt x="599" y="413"/>
                  </a:cubicBezTo>
                  <a:cubicBezTo>
                    <a:pt x="595" y="411"/>
                    <a:pt x="583" y="407"/>
                    <a:pt x="561" y="417"/>
                  </a:cubicBezTo>
                  <a:cubicBezTo>
                    <a:pt x="559" y="411"/>
                    <a:pt x="556" y="403"/>
                    <a:pt x="548" y="397"/>
                  </a:cubicBezTo>
                  <a:cubicBezTo>
                    <a:pt x="539" y="390"/>
                    <a:pt x="526" y="389"/>
                    <a:pt x="510" y="392"/>
                  </a:cubicBezTo>
                  <a:cubicBezTo>
                    <a:pt x="508" y="387"/>
                    <a:pt x="503" y="377"/>
                    <a:pt x="490" y="371"/>
                  </a:cubicBezTo>
                  <a:cubicBezTo>
                    <a:pt x="476" y="365"/>
                    <a:pt x="457" y="369"/>
                    <a:pt x="435" y="382"/>
                  </a:cubicBezTo>
                  <a:cubicBezTo>
                    <a:pt x="380" y="414"/>
                    <a:pt x="380" y="414"/>
                    <a:pt x="380" y="414"/>
                  </a:cubicBezTo>
                  <a:cubicBezTo>
                    <a:pt x="378" y="414"/>
                    <a:pt x="378" y="417"/>
                    <a:pt x="378" y="418"/>
                  </a:cubicBezTo>
                  <a:cubicBezTo>
                    <a:pt x="379" y="420"/>
                    <a:pt x="381" y="420"/>
                    <a:pt x="383" y="419"/>
                  </a:cubicBezTo>
                  <a:cubicBezTo>
                    <a:pt x="438" y="388"/>
                    <a:pt x="438" y="388"/>
                    <a:pt x="438" y="388"/>
                  </a:cubicBezTo>
                  <a:cubicBezTo>
                    <a:pt x="459" y="376"/>
                    <a:pt x="475" y="373"/>
                    <a:pt x="488" y="378"/>
                  </a:cubicBezTo>
                  <a:cubicBezTo>
                    <a:pt x="501" y="383"/>
                    <a:pt x="505" y="397"/>
                    <a:pt x="505" y="397"/>
                  </a:cubicBezTo>
                  <a:cubicBezTo>
                    <a:pt x="506" y="399"/>
                    <a:pt x="506" y="399"/>
                    <a:pt x="506" y="399"/>
                  </a:cubicBezTo>
                  <a:cubicBezTo>
                    <a:pt x="509" y="400"/>
                    <a:pt x="509" y="400"/>
                    <a:pt x="509" y="400"/>
                  </a:cubicBezTo>
                  <a:cubicBezTo>
                    <a:pt x="524" y="396"/>
                    <a:pt x="536" y="397"/>
                    <a:pt x="544" y="403"/>
                  </a:cubicBezTo>
                  <a:cubicBezTo>
                    <a:pt x="554" y="410"/>
                    <a:pt x="555" y="424"/>
                    <a:pt x="555" y="424"/>
                  </a:cubicBezTo>
                  <a:cubicBezTo>
                    <a:pt x="555" y="425"/>
                    <a:pt x="555" y="425"/>
                    <a:pt x="555" y="425"/>
                  </a:cubicBezTo>
                  <a:cubicBezTo>
                    <a:pt x="555" y="426"/>
                    <a:pt x="555" y="427"/>
                    <a:pt x="556" y="427"/>
                  </a:cubicBezTo>
                  <a:cubicBezTo>
                    <a:pt x="557" y="431"/>
                    <a:pt x="562" y="432"/>
                    <a:pt x="565" y="430"/>
                  </a:cubicBezTo>
                  <a:cubicBezTo>
                    <a:pt x="584" y="421"/>
                    <a:pt x="593" y="425"/>
                    <a:pt x="593" y="425"/>
                  </a:cubicBezTo>
                  <a:cubicBezTo>
                    <a:pt x="594" y="426"/>
                    <a:pt x="594" y="426"/>
                    <a:pt x="594" y="426"/>
                  </a:cubicBezTo>
                  <a:cubicBezTo>
                    <a:pt x="601" y="428"/>
                    <a:pt x="605" y="431"/>
                    <a:pt x="606" y="435"/>
                  </a:cubicBezTo>
                  <a:cubicBezTo>
                    <a:pt x="609" y="441"/>
                    <a:pt x="606" y="450"/>
                    <a:pt x="604" y="454"/>
                  </a:cubicBezTo>
                  <a:cubicBezTo>
                    <a:pt x="445" y="563"/>
                    <a:pt x="445" y="563"/>
                    <a:pt x="445" y="563"/>
                  </a:cubicBezTo>
                  <a:cubicBezTo>
                    <a:pt x="395" y="599"/>
                    <a:pt x="326" y="575"/>
                    <a:pt x="325" y="575"/>
                  </a:cubicBezTo>
                  <a:cubicBezTo>
                    <a:pt x="244" y="542"/>
                    <a:pt x="244" y="542"/>
                    <a:pt x="244" y="542"/>
                  </a:cubicBezTo>
                  <a:cubicBezTo>
                    <a:pt x="221" y="530"/>
                    <a:pt x="200" y="527"/>
                    <a:pt x="183" y="533"/>
                  </a:cubicBezTo>
                  <a:cubicBezTo>
                    <a:pt x="164" y="540"/>
                    <a:pt x="156" y="556"/>
                    <a:pt x="156" y="556"/>
                  </a:cubicBezTo>
                  <a:cubicBezTo>
                    <a:pt x="155" y="560"/>
                    <a:pt x="156" y="564"/>
                    <a:pt x="160" y="565"/>
                  </a:cubicBezTo>
                  <a:cubicBezTo>
                    <a:pt x="163" y="567"/>
                    <a:pt x="167" y="565"/>
                    <a:pt x="169" y="562"/>
                  </a:cubicBezTo>
                  <a:cubicBezTo>
                    <a:pt x="169" y="562"/>
                    <a:pt x="174" y="550"/>
                    <a:pt x="188" y="546"/>
                  </a:cubicBezTo>
                  <a:cubicBezTo>
                    <a:pt x="201" y="541"/>
                    <a:pt x="218" y="544"/>
                    <a:pt x="238" y="554"/>
                  </a:cubicBezTo>
                  <a:cubicBezTo>
                    <a:pt x="320" y="588"/>
                    <a:pt x="320" y="588"/>
                    <a:pt x="320" y="588"/>
                  </a:cubicBezTo>
                  <a:cubicBezTo>
                    <a:pt x="322" y="588"/>
                    <a:pt x="346" y="597"/>
                    <a:pt x="377" y="597"/>
                  </a:cubicBezTo>
                  <a:cubicBezTo>
                    <a:pt x="401" y="597"/>
                    <a:pt x="428" y="592"/>
                    <a:pt x="453" y="574"/>
                  </a:cubicBezTo>
                  <a:cubicBezTo>
                    <a:pt x="613" y="465"/>
                    <a:pt x="613" y="465"/>
                    <a:pt x="613" y="465"/>
                  </a:cubicBezTo>
                  <a:cubicBezTo>
                    <a:pt x="615" y="462"/>
                    <a:pt x="615" y="462"/>
                    <a:pt x="615" y="462"/>
                  </a:cubicBezTo>
                  <a:cubicBezTo>
                    <a:pt x="616" y="462"/>
                    <a:pt x="625" y="445"/>
                    <a:pt x="619" y="430"/>
                  </a:cubicBezTo>
                  <a:close/>
                  <a:moveTo>
                    <a:pt x="92" y="426"/>
                  </a:moveTo>
                  <a:cubicBezTo>
                    <a:pt x="93" y="425"/>
                    <a:pt x="169" y="364"/>
                    <a:pt x="233" y="372"/>
                  </a:cubicBezTo>
                  <a:cubicBezTo>
                    <a:pt x="233" y="372"/>
                    <a:pt x="267" y="372"/>
                    <a:pt x="295" y="418"/>
                  </a:cubicBezTo>
                  <a:cubicBezTo>
                    <a:pt x="298" y="420"/>
                    <a:pt x="298" y="420"/>
                    <a:pt x="298" y="420"/>
                  </a:cubicBezTo>
                  <a:cubicBezTo>
                    <a:pt x="299" y="421"/>
                    <a:pt x="329" y="438"/>
                    <a:pt x="381" y="439"/>
                  </a:cubicBezTo>
                  <a:cubicBezTo>
                    <a:pt x="393" y="440"/>
                    <a:pt x="414" y="443"/>
                    <a:pt x="421" y="449"/>
                  </a:cubicBezTo>
                  <a:cubicBezTo>
                    <a:pt x="422" y="450"/>
                    <a:pt x="424" y="451"/>
                    <a:pt x="423" y="454"/>
                  </a:cubicBezTo>
                  <a:cubicBezTo>
                    <a:pt x="423" y="457"/>
                    <a:pt x="420" y="468"/>
                    <a:pt x="386" y="486"/>
                  </a:cubicBezTo>
                  <a:cubicBezTo>
                    <a:pt x="385" y="486"/>
                    <a:pt x="344" y="508"/>
                    <a:pt x="274" y="488"/>
                  </a:cubicBezTo>
                  <a:cubicBezTo>
                    <a:pt x="270" y="487"/>
                    <a:pt x="267" y="489"/>
                    <a:pt x="266" y="493"/>
                  </a:cubicBezTo>
                  <a:cubicBezTo>
                    <a:pt x="265" y="496"/>
                    <a:pt x="267" y="500"/>
                    <a:pt x="270" y="501"/>
                  </a:cubicBezTo>
                  <a:cubicBezTo>
                    <a:pt x="294" y="508"/>
                    <a:pt x="314" y="510"/>
                    <a:pt x="331" y="510"/>
                  </a:cubicBezTo>
                  <a:cubicBezTo>
                    <a:pt x="369" y="510"/>
                    <a:pt x="391" y="499"/>
                    <a:pt x="392" y="498"/>
                  </a:cubicBezTo>
                  <a:cubicBezTo>
                    <a:pt x="422" y="482"/>
                    <a:pt x="437" y="468"/>
                    <a:pt x="437" y="454"/>
                  </a:cubicBezTo>
                  <a:cubicBezTo>
                    <a:pt x="437" y="445"/>
                    <a:pt x="432" y="440"/>
                    <a:pt x="430" y="438"/>
                  </a:cubicBezTo>
                  <a:cubicBezTo>
                    <a:pt x="417" y="428"/>
                    <a:pt x="385" y="426"/>
                    <a:pt x="382" y="426"/>
                  </a:cubicBezTo>
                  <a:cubicBezTo>
                    <a:pt x="339" y="425"/>
                    <a:pt x="312" y="412"/>
                    <a:pt x="306" y="409"/>
                  </a:cubicBezTo>
                  <a:cubicBezTo>
                    <a:pt x="274" y="358"/>
                    <a:pt x="235" y="358"/>
                    <a:pt x="234" y="359"/>
                  </a:cubicBezTo>
                  <a:cubicBezTo>
                    <a:pt x="165" y="349"/>
                    <a:pt x="87" y="412"/>
                    <a:pt x="84" y="415"/>
                  </a:cubicBezTo>
                  <a:cubicBezTo>
                    <a:pt x="81" y="417"/>
                    <a:pt x="80" y="422"/>
                    <a:pt x="83" y="425"/>
                  </a:cubicBezTo>
                  <a:cubicBezTo>
                    <a:pt x="85" y="427"/>
                    <a:pt x="89" y="428"/>
                    <a:pt x="92" y="426"/>
                  </a:cubicBezTo>
                  <a:close/>
                  <a:moveTo>
                    <a:pt x="353" y="358"/>
                  </a:moveTo>
                  <a:cubicBezTo>
                    <a:pt x="406" y="358"/>
                    <a:pt x="449" y="315"/>
                    <a:pt x="449" y="262"/>
                  </a:cubicBezTo>
                  <a:cubicBezTo>
                    <a:pt x="449" y="209"/>
                    <a:pt x="406" y="166"/>
                    <a:pt x="353" y="166"/>
                  </a:cubicBezTo>
                  <a:cubicBezTo>
                    <a:pt x="300" y="166"/>
                    <a:pt x="257" y="209"/>
                    <a:pt x="257" y="262"/>
                  </a:cubicBezTo>
                  <a:cubicBezTo>
                    <a:pt x="257" y="315"/>
                    <a:pt x="300" y="358"/>
                    <a:pt x="353" y="358"/>
                  </a:cubicBezTo>
                  <a:close/>
                  <a:moveTo>
                    <a:pt x="353" y="193"/>
                  </a:moveTo>
                  <a:cubicBezTo>
                    <a:pt x="391" y="193"/>
                    <a:pt x="422" y="224"/>
                    <a:pt x="422" y="262"/>
                  </a:cubicBezTo>
                  <a:cubicBezTo>
                    <a:pt x="422" y="300"/>
                    <a:pt x="391" y="330"/>
                    <a:pt x="353" y="330"/>
                  </a:cubicBezTo>
                  <a:cubicBezTo>
                    <a:pt x="315" y="330"/>
                    <a:pt x="284" y="300"/>
                    <a:pt x="284" y="262"/>
                  </a:cubicBezTo>
                  <a:cubicBezTo>
                    <a:pt x="284" y="224"/>
                    <a:pt x="315" y="193"/>
                    <a:pt x="353" y="193"/>
                  </a:cubicBezTo>
                  <a:close/>
                  <a:moveTo>
                    <a:pt x="337" y="291"/>
                  </a:moveTo>
                  <a:cubicBezTo>
                    <a:pt x="343" y="295"/>
                    <a:pt x="350" y="297"/>
                    <a:pt x="357" y="297"/>
                  </a:cubicBezTo>
                  <a:cubicBezTo>
                    <a:pt x="365" y="297"/>
                    <a:pt x="372" y="295"/>
                    <a:pt x="378" y="291"/>
                  </a:cubicBezTo>
                  <a:cubicBezTo>
                    <a:pt x="384" y="287"/>
                    <a:pt x="388" y="281"/>
                    <a:pt x="390" y="274"/>
                  </a:cubicBezTo>
                  <a:cubicBezTo>
                    <a:pt x="370" y="274"/>
                    <a:pt x="370" y="274"/>
                    <a:pt x="370" y="274"/>
                  </a:cubicBezTo>
                  <a:cubicBezTo>
                    <a:pt x="368" y="279"/>
                    <a:pt x="363" y="282"/>
                    <a:pt x="357" y="282"/>
                  </a:cubicBezTo>
                  <a:cubicBezTo>
                    <a:pt x="351" y="282"/>
                    <a:pt x="346" y="280"/>
                    <a:pt x="343" y="275"/>
                  </a:cubicBezTo>
                  <a:cubicBezTo>
                    <a:pt x="357" y="275"/>
                    <a:pt x="357" y="275"/>
                    <a:pt x="357" y="275"/>
                  </a:cubicBezTo>
                  <a:cubicBezTo>
                    <a:pt x="357" y="265"/>
                    <a:pt x="357" y="265"/>
                    <a:pt x="357" y="265"/>
                  </a:cubicBezTo>
                  <a:cubicBezTo>
                    <a:pt x="339" y="265"/>
                    <a:pt x="339" y="265"/>
                    <a:pt x="339" y="265"/>
                  </a:cubicBezTo>
                  <a:cubicBezTo>
                    <a:pt x="339" y="262"/>
                    <a:pt x="339" y="262"/>
                    <a:pt x="339" y="262"/>
                  </a:cubicBezTo>
                  <a:cubicBezTo>
                    <a:pt x="339" y="259"/>
                    <a:pt x="339" y="259"/>
                    <a:pt x="339" y="259"/>
                  </a:cubicBezTo>
                  <a:cubicBezTo>
                    <a:pt x="357" y="259"/>
                    <a:pt x="357" y="259"/>
                    <a:pt x="357" y="259"/>
                  </a:cubicBezTo>
                  <a:cubicBezTo>
                    <a:pt x="357" y="249"/>
                    <a:pt x="357" y="249"/>
                    <a:pt x="357" y="249"/>
                  </a:cubicBezTo>
                  <a:cubicBezTo>
                    <a:pt x="343" y="249"/>
                    <a:pt x="343" y="249"/>
                    <a:pt x="343" y="249"/>
                  </a:cubicBezTo>
                  <a:cubicBezTo>
                    <a:pt x="346" y="244"/>
                    <a:pt x="351" y="242"/>
                    <a:pt x="357" y="242"/>
                  </a:cubicBezTo>
                  <a:cubicBezTo>
                    <a:pt x="363" y="242"/>
                    <a:pt x="368" y="244"/>
                    <a:pt x="370" y="249"/>
                  </a:cubicBezTo>
                  <a:cubicBezTo>
                    <a:pt x="390" y="249"/>
                    <a:pt x="390" y="249"/>
                    <a:pt x="390" y="249"/>
                  </a:cubicBezTo>
                  <a:cubicBezTo>
                    <a:pt x="388" y="242"/>
                    <a:pt x="384" y="237"/>
                    <a:pt x="378" y="233"/>
                  </a:cubicBezTo>
                  <a:cubicBezTo>
                    <a:pt x="372" y="228"/>
                    <a:pt x="365" y="226"/>
                    <a:pt x="357" y="226"/>
                  </a:cubicBezTo>
                  <a:cubicBezTo>
                    <a:pt x="350" y="226"/>
                    <a:pt x="343" y="228"/>
                    <a:pt x="337" y="232"/>
                  </a:cubicBezTo>
                  <a:cubicBezTo>
                    <a:pt x="331" y="236"/>
                    <a:pt x="327" y="242"/>
                    <a:pt x="324" y="249"/>
                  </a:cubicBezTo>
                  <a:cubicBezTo>
                    <a:pt x="316" y="249"/>
                    <a:pt x="316" y="249"/>
                    <a:pt x="316" y="249"/>
                  </a:cubicBezTo>
                  <a:cubicBezTo>
                    <a:pt x="316" y="259"/>
                    <a:pt x="316" y="259"/>
                    <a:pt x="316" y="259"/>
                  </a:cubicBezTo>
                  <a:cubicBezTo>
                    <a:pt x="322" y="259"/>
                    <a:pt x="322" y="259"/>
                    <a:pt x="322" y="259"/>
                  </a:cubicBezTo>
                  <a:cubicBezTo>
                    <a:pt x="322" y="262"/>
                    <a:pt x="322" y="262"/>
                    <a:pt x="322" y="262"/>
                  </a:cubicBezTo>
                  <a:cubicBezTo>
                    <a:pt x="322" y="265"/>
                    <a:pt x="322" y="265"/>
                    <a:pt x="322" y="265"/>
                  </a:cubicBezTo>
                  <a:cubicBezTo>
                    <a:pt x="316" y="265"/>
                    <a:pt x="316" y="265"/>
                    <a:pt x="316" y="265"/>
                  </a:cubicBezTo>
                  <a:cubicBezTo>
                    <a:pt x="316" y="275"/>
                    <a:pt x="316" y="275"/>
                    <a:pt x="316" y="275"/>
                  </a:cubicBezTo>
                  <a:cubicBezTo>
                    <a:pt x="324" y="275"/>
                    <a:pt x="324" y="275"/>
                    <a:pt x="324" y="275"/>
                  </a:cubicBezTo>
                  <a:cubicBezTo>
                    <a:pt x="327" y="282"/>
                    <a:pt x="331" y="287"/>
                    <a:pt x="337" y="291"/>
                  </a:cubicBezTo>
                  <a:close/>
                  <a:moveTo>
                    <a:pt x="353" y="103"/>
                  </a:moveTo>
                  <a:cubicBezTo>
                    <a:pt x="382" y="103"/>
                    <a:pt x="405" y="80"/>
                    <a:pt x="405" y="52"/>
                  </a:cubicBezTo>
                  <a:cubicBezTo>
                    <a:pt x="405" y="23"/>
                    <a:pt x="382" y="0"/>
                    <a:pt x="353" y="0"/>
                  </a:cubicBezTo>
                  <a:cubicBezTo>
                    <a:pt x="324" y="0"/>
                    <a:pt x="301" y="23"/>
                    <a:pt x="301" y="52"/>
                  </a:cubicBezTo>
                  <a:cubicBezTo>
                    <a:pt x="301" y="80"/>
                    <a:pt x="324" y="103"/>
                    <a:pt x="353" y="103"/>
                  </a:cubicBezTo>
                  <a:close/>
                  <a:moveTo>
                    <a:pt x="324" y="54"/>
                  </a:moveTo>
                  <a:cubicBezTo>
                    <a:pt x="328" y="54"/>
                    <a:pt x="328" y="54"/>
                    <a:pt x="328" y="54"/>
                  </a:cubicBezTo>
                  <a:cubicBezTo>
                    <a:pt x="328" y="52"/>
                    <a:pt x="328" y="52"/>
                    <a:pt x="328" y="52"/>
                  </a:cubicBezTo>
                  <a:cubicBezTo>
                    <a:pt x="328" y="50"/>
                    <a:pt x="328" y="50"/>
                    <a:pt x="328" y="50"/>
                  </a:cubicBezTo>
                  <a:cubicBezTo>
                    <a:pt x="324" y="50"/>
                    <a:pt x="324" y="50"/>
                    <a:pt x="324" y="50"/>
                  </a:cubicBezTo>
                  <a:cubicBezTo>
                    <a:pt x="324" y="41"/>
                    <a:pt x="324" y="41"/>
                    <a:pt x="324" y="41"/>
                  </a:cubicBezTo>
                  <a:cubicBezTo>
                    <a:pt x="330" y="41"/>
                    <a:pt x="330" y="41"/>
                    <a:pt x="330" y="41"/>
                  </a:cubicBezTo>
                  <a:cubicBezTo>
                    <a:pt x="332" y="36"/>
                    <a:pt x="336" y="32"/>
                    <a:pt x="340" y="29"/>
                  </a:cubicBezTo>
                  <a:cubicBezTo>
                    <a:pt x="345" y="25"/>
                    <a:pt x="350" y="24"/>
                    <a:pt x="356" y="24"/>
                  </a:cubicBezTo>
                  <a:cubicBezTo>
                    <a:pt x="362" y="24"/>
                    <a:pt x="368" y="25"/>
                    <a:pt x="373" y="29"/>
                  </a:cubicBezTo>
                  <a:cubicBezTo>
                    <a:pt x="377" y="32"/>
                    <a:pt x="381" y="36"/>
                    <a:pt x="382" y="42"/>
                  </a:cubicBezTo>
                  <a:cubicBezTo>
                    <a:pt x="367" y="42"/>
                    <a:pt x="367" y="42"/>
                    <a:pt x="367" y="42"/>
                  </a:cubicBezTo>
                  <a:cubicBezTo>
                    <a:pt x="364" y="38"/>
                    <a:pt x="361" y="36"/>
                    <a:pt x="356" y="36"/>
                  </a:cubicBezTo>
                  <a:cubicBezTo>
                    <a:pt x="351" y="36"/>
                    <a:pt x="348" y="38"/>
                    <a:pt x="345" y="41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50"/>
                    <a:pt x="356" y="50"/>
                    <a:pt x="356" y="50"/>
                  </a:cubicBezTo>
                  <a:cubicBezTo>
                    <a:pt x="342" y="50"/>
                    <a:pt x="342" y="50"/>
                    <a:pt x="342" y="50"/>
                  </a:cubicBezTo>
                  <a:cubicBezTo>
                    <a:pt x="342" y="52"/>
                    <a:pt x="342" y="52"/>
                    <a:pt x="342" y="52"/>
                  </a:cubicBezTo>
                  <a:cubicBezTo>
                    <a:pt x="342" y="54"/>
                    <a:pt x="342" y="54"/>
                    <a:pt x="342" y="54"/>
                  </a:cubicBezTo>
                  <a:cubicBezTo>
                    <a:pt x="356" y="54"/>
                    <a:pt x="356" y="54"/>
                    <a:pt x="356" y="54"/>
                  </a:cubicBezTo>
                  <a:cubicBezTo>
                    <a:pt x="356" y="62"/>
                    <a:pt x="356" y="62"/>
                    <a:pt x="356" y="62"/>
                  </a:cubicBezTo>
                  <a:cubicBezTo>
                    <a:pt x="345" y="62"/>
                    <a:pt x="345" y="62"/>
                    <a:pt x="345" y="62"/>
                  </a:cubicBezTo>
                  <a:cubicBezTo>
                    <a:pt x="348" y="66"/>
                    <a:pt x="351" y="67"/>
                    <a:pt x="356" y="67"/>
                  </a:cubicBezTo>
                  <a:cubicBezTo>
                    <a:pt x="361" y="67"/>
                    <a:pt x="364" y="65"/>
                    <a:pt x="367" y="61"/>
                  </a:cubicBezTo>
                  <a:cubicBezTo>
                    <a:pt x="382" y="61"/>
                    <a:pt x="382" y="61"/>
                    <a:pt x="382" y="61"/>
                  </a:cubicBezTo>
                  <a:cubicBezTo>
                    <a:pt x="381" y="67"/>
                    <a:pt x="377" y="72"/>
                    <a:pt x="373" y="75"/>
                  </a:cubicBezTo>
                  <a:cubicBezTo>
                    <a:pt x="368" y="78"/>
                    <a:pt x="362" y="80"/>
                    <a:pt x="356" y="80"/>
                  </a:cubicBezTo>
                  <a:cubicBezTo>
                    <a:pt x="350" y="80"/>
                    <a:pt x="345" y="78"/>
                    <a:pt x="340" y="75"/>
                  </a:cubicBezTo>
                  <a:cubicBezTo>
                    <a:pt x="336" y="72"/>
                    <a:pt x="332" y="67"/>
                    <a:pt x="330" y="62"/>
                  </a:cubicBezTo>
                  <a:cubicBezTo>
                    <a:pt x="324" y="62"/>
                    <a:pt x="324" y="62"/>
                    <a:pt x="324" y="62"/>
                  </a:cubicBezTo>
                  <a:lnTo>
                    <a:pt x="324" y="54"/>
                  </a:lnTo>
                  <a:close/>
                  <a:moveTo>
                    <a:pt x="478" y="189"/>
                  </a:moveTo>
                  <a:cubicBezTo>
                    <a:pt x="515" y="189"/>
                    <a:pt x="545" y="159"/>
                    <a:pt x="545" y="122"/>
                  </a:cubicBezTo>
                  <a:cubicBezTo>
                    <a:pt x="545" y="85"/>
                    <a:pt x="515" y="55"/>
                    <a:pt x="478" y="55"/>
                  </a:cubicBezTo>
                  <a:cubicBezTo>
                    <a:pt x="441" y="55"/>
                    <a:pt x="411" y="85"/>
                    <a:pt x="411" y="122"/>
                  </a:cubicBezTo>
                  <a:cubicBezTo>
                    <a:pt x="411" y="159"/>
                    <a:pt x="441" y="189"/>
                    <a:pt x="478" y="189"/>
                  </a:cubicBezTo>
                  <a:close/>
                  <a:moveTo>
                    <a:pt x="441" y="125"/>
                  </a:moveTo>
                  <a:cubicBezTo>
                    <a:pt x="447" y="125"/>
                    <a:pt x="447" y="125"/>
                    <a:pt x="447" y="125"/>
                  </a:cubicBezTo>
                  <a:cubicBezTo>
                    <a:pt x="447" y="122"/>
                    <a:pt x="447" y="122"/>
                    <a:pt x="447" y="122"/>
                  </a:cubicBezTo>
                  <a:cubicBezTo>
                    <a:pt x="447" y="119"/>
                    <a:pt x="447" y="119"/>
                    <a:pt x="447" y="119"/>
                  </a:cubicBezTo>
                  <a:cubicBezTo>
                    <a:pt x="441" y="119"/>
                    <a:pt x="441" y="119"/>
                    <a:pt x="441" y="119"/>
                  </a:cubicBezTo>
                  <a:cubicBezTo>
                    <a:pt x="441" y="109"/>
                    <a:pt x="441" y="109"/>
                    <a:pt x="441" y="109"/>
                  </a:cubicBezTo>
                  <a:cubicBezTo>
                    <a:pt x="449" y="109"/>
                    <a:pt x="449" y="109"/>
                    <a:pt x="449" y="109"/>
                  </a:cubicBezTo>
                  <a:cubicBezTo>
                    <a:pt x="452" y="102"/>
                    <a:pt x="456" y="96"/>
                    <a:pt x="462" y="92"/>
                  </a:cubicBezTo>
                  <a:cubicBezTo>
                    <a:pt x="468" y="88"/>
                    <a:pt x="475" y="86"/>
                    <a:pt x="482" y="86"/>
                  </a:cubicBezTo>
                  <a:cubicBezTo>
                    <a:pt x="490" y="86"/>
                    <a:pt x="497" y="88"/>
                    <a:pt x="503" y="92"/>
                  </a:cubicBezTo>
                  <a:cubicBezTo>
                    <a:pt x="509" y="96"/>
                    <a:pt x="513" y="102"/>
                    <a:pt x="515" y="109"/>
                  </a:cubicBezTo>
                  <a:cubicBezTo>
                    <a:pt x="495" y="109"/>
                    <a:pt x="495" y="109"/>
                    <a:pt x="495" y="109"/>
                  </a:cubicBezTo>
                  <a:cubicBezTo>
                    <a:pt x="493" y="104"/>
                    <a:pt x="488" y="102"/>
                    <a:pt x="482" y="102"/>
                  </a:cubicBezTo>
                  <a:cubicBezTo>
                    <a:pt x="476" y="102"/>
                    <a:pt x="471" y="104"/>
                    <a:pt x="468" y="109"/>
                  </a:cubicBezTo>
                  <a:cubicBezTo>
                    <a:pt x="482" y="109"/>
                    <a:pt x="482" y="109"/>
                    <a:pt x="482" y="109"/>
                  </a:cubicBezTo>
                  <a:cubicBezTo>
                    <a:pt x="482" y="119"/>
                    <a:pt x="482" y="119"/>
                    <a:pt x="482" y="119"/>
                  </a:cubicBezTo>
                  <a:cubicBezTo>
                    <a:pt x="464" y="119"/>
                    <a:pt x="464" y="119"/>
                    <a:pt x="464" y="119"/>
                  </a:cubicBezTo>
                  <a:cubicBezTo>
                    <a:pt x="464" y="122"/>
                    <a:pt x="464" y="122"/>
                    <a:pt x="464" y="122"/>
                  </a:cubicBezTo>
                  <a:cubicBezTo>
                    <a:pt x="464" y="125"/>
                    <a:pt x="464" y="125"/>
                    <a:pt x="464" y="125"/>
                  </a:cubicBezTo>
                  <a:cubicBezTo>
                    <a:pt x="482" y="125"/>
                    <a:pt x="482" y="125"/>
                    <a:pt x="482" y="125"/>
                  </a:cubicBezTo>
                  <a:cubicBezTo>
                    <a:pt x="482" y="135"/>
                    <a:pt x="482" y="135"/>
                    <a:pt x="482" y="135"/>
                  </a:cubicBezTo>
                  <a:cubicBezTo>
                    <a:pt x="468" y="135"/>
                    <a:pt x="468" y="135"/>
                    <a:pt x="468" y="135"/>
                  </a:cubicBezTo>
                  <a:cubicBezTo>
                    <a:pt x="471" y="139"/>
                    <a:pt x="476" y="142"/>
                    <a:pt x="482" y="142"/>
                  </a:cubicBezTo>
                  <a:cubicBezTo>
                    <a:pt x="488" y="142"/>
                    <a:pt x="493" y="139"/>
                    <a:pt x="495" y="134"/>
                  </a:cubicBezTo>
                  <a:cubicBezTo>
                    <a:pt x="515" y="134"/>
                    <a:pt x="515" y="134"/>
                    <a:pt x="515" y="134"/>
                  </a:cubicBezTo>
                  <a:cubicBezTo>
                    <a:pt x="513" y="141"/>
                    <a:pt x="509" y="147"/>
                    <a:pt x="503" y="151"/>
                  </a:cubicBezTo>
                  <a:cubicBezTo>
                    <a:pt x="497" y="155"/>
                    <a:pt x="490" y="157"/>
                    <a:pt x="482" y="157"/>
                  </a:cubicBezTo>
                  <a:cubicBezTo>
                    <a:pt x="475" y="157"/>
                    <a:pt x="468" y="155"/>
                    <a:pt x="462" y="151"/>
                  </a:cubicBezTo>
                  <a:cubicBezTo>
                    <a:pt x="456" y="147"/>
                    <a:pt x="452" y="142"/>
                    <a:pt x="449" y="135"/>
                  </a:cubicBezTo>
                  <a:cubicBezTo>
                    <a:pt x="441" y="135"/>
                    <a:pt x="441" y="135"/>
                    <a:pt x="441" y="135"/>
                  </a:cubicBezTo>
                  <a:lnTo>
                    <a:pt x="441" y="125"/>
                  </a:lnTo>
                  <a:close/>
                  <a:moveTo>
                    <a:pt x="0" y="293"/>
                  </a:moveTo>
                  <a:cubicBezTo>
                    <a:pt x="14" y="317"/>
                    <a:pt x="14" y="317"/>
                    <a:pt x="14" y="317"/>
                  </a:cubicBezTo>
                  <a:cubicBezTo>
                    <a:pt x="20" y="313"/>
                    <a:pt x="20" y="313"/>
                    <a:pt x="20" y="313"/>
                  </a:cubicBezTo>
                  <a:cubicBezTo>
                    <a:pt x="6" y="290"/>
                    <a:pt x="6" y="290"/>
                    <a:pt x="6" y="290"/>
                  </a:cubicBezTo>
                  <a:lnTo>
                    <a:pt x="0" y="293"/>
                  </a:lnTo>
                  <a:close/>
                  <a:moveTo>
                    <a:pt x="167" y="575"/>
                  </a:moveTo>
                  <a:cubicBezTo>
                    <a:pt x="181" y="598"/>
                    <a:pt x="181" y="598"/>
                    <a:pt x="181" y="598"/>
                  </a:cubicBezTo>
                  <a:cubicBezTo>
                    <a:pt x="187" y="595"/>
                    <a:pt x="187" y="595"/>
                    <a:pt x="187" y="595"/>
                  </a:cubicBezTo>
                  <a:cubicBezTo>
                    <a:pt x="173" y="572"/>
                    <a:pt x="173" y="572"/>
                    <a:pt x="173" y="572"/>
                  </a:cubicBezTo>
                  <a:lnTo>
                    <a:pt x="167" y="575"/>
                  </a:lnTo>
                  <a:close/>
                  <a:moveTo>
                    <a:pt x="195" y="622"/>
                  </a:moveTo>
                  <a:cubicBezTo>
                    <a:pt x="209" y="645"/>
                    <a:pt x="209" y="645"/>
                    <a:pt x="209" y="645"/>
                  </a:cubicBezTo>
                  <a:cubicBezTo>
                    <a:pt x="215" y="642"/>
                    <a:pt x="215" y="642"/>
                    <a:pt x="215" y="642"/>
                  </a:cubicBezTo>
                  <a:cubicBezTo>
                    <a:pt x="201" y="618"/>
                    <a:pt x="201" y="618"/>
                    <a:pt x="201" y="618"/>
                  </a:cubicBezTo>
                  <a:lnTo>
                    <a:pt x="195" y="622"/>
                  </a:lnTo>
                  <a:close/>
                  <a:moveTo>
                    <a:pt x="145" y="525"/>
                  </a:moveTo>
                  <a:cubicBezTo>
                    <a:pt x="139" y="528"/>
                    <a:pt x="139" y="528"/>
                    <a:pt x="139" y="528"/>
                  </a:cubicBezTo>
                  <a:cubicBezTo>
                    <a:pt x="153" y="551"/>
                    <a:pt x="153" y="551"/>
                    <a:pt x="153" y="551"/>
                  </a:cubicBezTo>
                  <a:cubicBezTo>
                    <a:pt x="159" y="548"/>
                    <a:pt x="159" y="548"/>
                    <a:pt x="159" y="548"/>
                  </a:cubicBezTo>
                  <a:lnTo>
                    <a:pt x="145" y="525"/>
                  </a:lnTo>
                  <a:close/>
                  <a:moveTo>
                    <a:pt x="223" y="669"/>
                  </a:moveTo>
                  <a:cubicBezTo>
                    <a:pt x="230" y="681"/>
                    <a:pt x="230" y="681"/>
                    <a:pt x="230" y="681"/>
                  </a:cubicBezTo>
                  <a:cubicBezTo>
                    <a:pt x="236" y="677"/>
                    <a:pt x="236" y="677"/>
                    <a:pt x="236" y="677"/>
                  </a:cubicBezTo>
                  <a:cubicBezTo>
                    <a:pt x="229" y="665"/>
                    <a:pt x="229" y="665"/>
                    <a:pt x="229" y="665"/>
                  </a:cubicBezTo>
                  <a:lnTo>
                    <a:pt x="223" y="669"/>
                  </a:lnTo>
                  <a:close/>
                  <a:moveTo>
                    <a:pt x="112" y="481"/>
                  </a:moveTo>
                  <a:cubicBezTo>
                    <a:pt x="125" y="505"/>
                    <a:pt x="125" y="505"/>
                    <a:pt x="125" y="505"/>
                  </a:cubicBezTo>
                  <a:cubicBezTo>
                    <a:pt x="131" y="501"/>
                    <a:pt x="131" y="501"/>
                    <a:pt x="131" y="501"/>
                  </a:cubicBezTo>
                  <a:cubicBezTo>
                    <a:pt x="117" y="478"/>
                    <a:pt x="117" y="478"/>
                    <a:pt x="117" y="478"/>
                  </a:cubicBezTo>
                  <a:lnTo>
                    <a:pt x="112" y="481"/>
                  </a:lnTo>
                  <a:close/>
                  <a:moveTo>
                    <a:pt x="56" y="387"/>
                  </a:moveTo>
                  <a:cubicBezTo>
                    <a:pt x="70" y="411"/>
                    <a:pt x="70" y="411"/>
                    <a:pt x="70" y="411"/>
                  </a:cubicBezTo>
                  <a:cubicBezTo>
                    <a:pt x="76" y="407"/>
                    <a:pt x="76" y="407"/>
                    <a:pt x="76" y="407"/>
                  </a:cubicBezTo>
                  <a:cubicBezTo>
                    <a:pt x="62" y="384"/>
                    <a:pt x="62" y="384"/>
                    <a:pt x="62" y="384"/>
                  </a:cubicBezTo>
                  <a:lnTo>
                    <a:pt x="56" y="387"/>
                  </a:lnTo>
                  <a:close/>
                  <a:moveTo>
                    <a:pt x="84" y="434"/>
                  </a:moveTo>
                  <a:cubicBezTo>
                    <a:pt x="98" y="458"/>
                    <a:pt x="98" y="458"/>
                    <a:pt x="98" y="458"/>
                  </a:cubicBezTo>
                  <a:cubicBezTo>
                    <a:pt x="103" y="454"/>
                    <a:pt x="103" y="454"/>
                    <a:pt x="103" y="454"/>
                  </a:cubicBezTo>
                  <a:cubicBezTo>
                    <a:pt x="90" y="431"/>
                    <a:pt x="90" y="431"/>
                    <a:pt x="90" y="431"/>
                  </a:cubicBezTo>
                  <a:lnTo>
                    <a:pt x="84" y="434"/>
                  </a:lnTo>
                  <a:close/>
                  <a:moveTo>
                    <a:pt x="28" y="340"/>
                  </a:moveTo>
                  <a:cubicBezTo>
                    <a:pt x="42" y="364"/>
                    <a:pt x="42" y="364"/>
                    <a:pt x="42" y="364"/>
                  </a:cubicBezTo>
                  <a:cubicBezTo>
                    <a:pt x="48" y="360"/>
                    <a:pt x="48" y="360"/>
                    <a:pt x="48" y="360"/>
                  </a:cubicBezTo>
                  <a:cubicBezTo>
                    <a:pt x="34" y="337"/>
                    <a:pt x="34" y="337"/>
                    <a:pt x="34" y="337"/>
                  </a:cubicBezTo>
                  <a:lnTo>
                    <a:pt x="28" y="3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600">
                <a:solidFill>
                  <a:srgbClr val="333333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476000" y="2225533"/>
              <a:ext cx="1800000" cy="2283467"/>
              <a:chOff x="5466970" y="2136807"/>
              <a:chExt cx="1800000" cy="2283467"/>
            </a:xfrm>
          </p:grpSpPr>
          <p:grpSp>
            <p:nvGrpSpPr>
              <p:cNvPr id="111" name="Groupe 385">
                <a:extLst>
                  <a:ext uri="{FF2B5EF4-FFF2-40B4-BE49-F238E27FC236}">
                    <a16:creationId xmlns:a16="http://schemas.microsoft.com/office/drawing/2014/main" xmlns="" id="{52A1C78A-0431-4850-84FF-D025729164D8}"/>
                  </a:ext>
                </a:extLst>
              </p:cNvPr>
              <p:cNvGrpSpPr/>
              <p:nvPr/>
            </p:nvGrpSpPr>
            <p:grpSpPr>
              <a:xfrm>
                <a:off x="5466970" y="2136807"/>
                <a:ext cx="1800000" cy="2283467"/>
                <a:chOff x="4105593" y="2398220"/>
                <a:chExt cx="1800000" cy="2283467"/>
              </a:xfrm>
            </p:grpSpPr>
            <p:sp>
              <p:nvSpPr>
                <p:cNvPr id="112" name="ZoneTexte 366">
                  <a:extLst>
                    <a:ext uri="{FF2B5EF4-FFF2-40B4-BE49-F238E27FC236}">
                      <a16:creationId xmlns:a16="http://schemas.microsoft.com/office/drawing/2014/main" xmlns="" id="{99196CF5-BB7B-4BFE-8471-DEAD5A714A9A}"/>
                    </a:ext>
                  </a:extLst>
                </p:cNvPr>
                <p:cNvSpPr txBox="1"/>
                <p:nvPr/>
              </p:nvSpPr>
              <p:spPr>
                <a:xfrm>
                  <a:off x="4105593" y="2398220"/>
                  <a:ext cx="1800000" cy="1800000"/>
                </a:xfrm>
                <a:prstGeom prst="ellipse">
                  <a:avLst/>
                </a:prstGeom>
                <a:solidFill>
                  <a:schemeClr val="accent1">
                    <a:alpha val="75000"/>
                  </a:schemeClr>
                </a:solidFill>
              </p:spPr>
              <p:txBody>
                <a:bodyPr wrap="none" rtlCol="0" anchor="ctr">
                  <a:noAutofit/>
                </a:bodyPr>
                <a:lstStyle/>
                <a:p>
                  <a:pPr algn="ctr"/>
                  <a:endParaRPr lang="fr-FR" sz="4000" b="1" baseline="30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xmlns="" id="{04800592-70BD-40E3-83B9-072D253585DC}"/>
                    </a:ext>
                  </a:extLst>
                </p:cNvPr>
                <p:cNvSpPr/>
                <p:nvPr/>
              </p:nvSpPr>
              <p:spPr>
                <a:xfrm>
                  <a:off x="4353793" y="2880865"/>
                  <a:ext cx="1326004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fr-FR" sz="4000" b="1" dirty="0">
                      <a:solidFill>
                        <a:prstClr val="white"/>
                      </a:solidFill>
                    </a:rPr>
                    <a:t>€106</a:t>
                  </a:r>
                  <a:endParaRPr lang="fr-FR" sz="4000" b="1" baseline="30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ZoneTexte 380">
                  <a:extLst>
                    <a:ext uri="{FF2B5EF4-FFF2-40B4-BE49-F238E27FC236}">
                      <a16:creationId xmlns:a16="http://schemas.microsoft.com/office/drawing/2014/main" xmlns="" id="{C6950D51-CC0E-475B-82D7-43F85FF4061E}"/>
                    </a:ext>
                  </a:extLst>
                </p:cNvPr>
                <p:cNvSpPr txBox="1"/>
                <p:nvPr/>
              </p:nvSpPr>
              <p:spPr>
                <a:xfrm>
                  <a:off x="4438299" y="4220022"/>
                  <a:ext cx="109158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b="1" dirty="0">
                      <a:solidFill>
                        <a:srgbClr val="333333"/>
                      </a:solidFill>
                    </a:rPr>
                    <a:t>FATTURATO</a:t>
                  </a:r>
                  <a:br>
                    <a:rPr lang="fr-FR" sz="1200" b="1" dirty="0">
                      <a:solidFill>
                        <a:srgbClr val="333333"/>
                      </a:solidFill>
                    </a:rPr>
                  </a:br>
                  <a:endParaRPr lang="fr-FR" sz="1200" b="1" dirty="0">
                    <a:solidFill>
                      <a:srgbClr val="333333"/>
                    </a:solidFill>
                  </a:endParaRPr>
                </a:p>
              </p:txBody>
            </p:sp>
          </p:grpSp>
          <p:sp>
            <p:nvSpPr>
              <p:cNvPr id="122" name="ZoneTexte 10">
                <a:extLst>
                  <a:ext uri="{FF2B5EF4-FFF2-40B4-BE49-F238E27FC236}">
                    <a16:creationId xmlns:a16="http://schemas.microsoft.com/office/drawing/2014/main" xmlns="" id="{77CF8E83-A3DB-416E-89DE-78AF8788AFEF}"/>
                  </a:ext>
                </a:extLst>
              </p:cNvPr>
              <p:cNvSpPr txBox="1"/>
              <p:nvPr/>
            </p:nvSpPr>
            <p:spPr>
              <a:xfrm>
                <a:off x="6358864" y="3145023"/>
                <a:ext cx="8483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 err="1">
                    <a:solidFill>
                      <a:prstClr val="white"/>
                    </a:solidFill>
                  </a:rPr>
                  <a:t>milioni</a:t>
                </a:r>
                <a:endParaRPr lang="fr-FR" sz="1600" b="1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516000" y="3789000"/>
            <a:ext cx="1894615" cy="2022434"/>
            <a:chOff x="696000" y="4329000"/>
            <a:chExt cx="1894615" cy="2022434"/>
          </a:xfrm>
        </p:grpSpPr>
        <p:sp>
          <p:nvSpPr>
            <p:cNvPr id="104" name="Ovale 55"/>
            <p:cNvSpPr/>
            <p:nvPr/>
          </p:nvSpPr>
          <p:spPr>
            <a:xfrm>
              <a:off x="966928" y="4329000"/>
              <a:ext cx="1368000" cy="1368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prstClr val="white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96000" y="4634091"/>
              <a:ext cx="1894615" cy="1717343"/>
              <a:chOff x="781385" y="4598828"/>
              <a:chExt cx="1894615" cy="1717343"/>
            </a:xfrm>
          </p:grpSpPr>
          <p:sp>
            <p:nvSpPr>
              <p:cNvPr id="105" name="Rettangolo 56"/>
              <p:cNvSpPr/>
              <p:nvPr/>
            </p:nvSpPr>
            <p:spPr>
              <a:xfrm>
                <a:off x="781385" y="4598828"/>
                <a:ext cx="1894615" cy="620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100"/>
                  </a:lnSpc>
                  <a:spcBef>
                    <a:spcPct val="50000"/>
                  </a:spcBef>
                  <a:buClr>
                    <a:srgbClr val="0563C1"/>
                  </a:buClr>
                  <a:buSzPct val="85000"/>
                  <a:defRPr/>
                </a:pPr>
                <a:r>
                  <a:rPr lang="it-IT" altLang="it-IT" sz="1400" dirty="0">
                    <a:solidFill>
                      <a:prstClr val="white"/>
                    </a:solidFill>
                    <a:ea typeface="MS PGothic" pitchFamily="34" charset="-128"/>
                  </a:rPr>
                  <a:t>Oltre</a:t>
                </a:r>
                <a:r>
                  <a:rPr lang="it-IT" altLang="it-IT" sz="1400" noProof="1">
                    <a:solidFill>
                      <a:prstClr val="white"/>
                    </a:solidFill>
                    <a:ea typeface="MS PGothic" pitchFamily="34" charset="-128"/>
                  </a:rPr>
                  <a:t> </a:t>
                </a:r>
              </a:p>
              <a:p>
                <a:pPr algn="ctr">
                  <a:lnSpc>
                    <a:spcPts val="1100"/>
                  </a:lnSpc>
                  <a:spcBef>
                    <a:spcPct val="50000"/>
                  </a:spcBef>
                  <a:buClr>
                    <a:srgbClr val="0563C1"/>
                  </a:buClr>
                  <a:buSzPct val="85000"/>
                  <a:defRPr/>
                </a:pPr>
                <a:r>
                  <a:rPr lang="it-IT" altLang="it-IT" sz="3200" b="1" dirty="0">
                    <a:solidFill>
                      <a:prstClr val="white"/>
                    </a:solidFill>
                    <a:ea typeface="MS PGothic" pitchFamily="34" charset="-128"/>
                  </a:rPr>
                  <a:t>20.000</a:t>
                </a:r>
                <a:r>
                  <a:rPr lang="it-IT" altLang="it-IT" sz="1200" b="1" dirty="0">
                    <a:solidFill>
                      <a:prstClr val="white"/>
                    </a:solidFill>
                  </a:rPr>
                  <a:t> </a:t>
                </a:r>
              </a:p>
            </p:txBody>
          </p:sp>
          <p:sp>
            <p:nvSpPr>
              <p:cNvPr id="123" name="Freeform 9">
                <a:extLst>
                  <a:ext uri="{FF2B5EF4-FFF2-40B4-BE49-F238E27FC236}">
                    <a16:creationId xmlns:a16="http://schemas.microsoft.com/office/drawing/2014/main" xmlns="" id="{9ACBA074-D022-4841-8AAA-9689B2ADAC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53409" y="5949001"/>
                <a:ext cx="359931" cy="367170"/>
              </a:xfrm>
              <a:custGeom>
                <a:avLst/>
                <a:gdLst>
                  <a:gd name="T0" fmla="*/ 73 w 403"/>
                  <a:gd name="T1" fmla="*/ 264 h 429"/>
                  <a:gd name="T2" fmla="*/ 143 w 403"/>
                  <a:gd name="T3" fmla="*/ 195 h 429"/>
                  <a:gd name="T4" fmla="*/ 73 w 403"/>
                  <a:gd name="T5" fmla="*/ 125 h 429"/>
                  <a:gd name="T6" fmla="*/ 4 w 403"/>
                  <a:gd name="T7" fmla="*/ 195 h 429"/>
                  <a:gd name="T8" fmla="*/ 73 w 403"/>
                  <a:gd name="T9" fmla="*/ 264 h 429"/>
                  <a:gd name="T10" fmla="*/ 73 w 403"/>
                  <a:gd name="T11" fmla="*/ 143 h 429"/>
                  <a:gd name="T12" fmla="*/ 125 w 403"/>
                  <a:gd name="T13" fmla="*/ 195 h 429"/>
                  <a:gd name="T14" fmla="*/ 73 w 403"/>
                  <a:gd name="T15" fmla="*/ 246 h 429"/>
                  <a:gd name="T16" fmla="*/ 22 w 403"/>
                  <a:gd name="T17" fmla="*/ 195 h 429"/>
                  <a:gd name="T18" fmla="*/ 73 w 403"/>
                  <a:gd name="T19" fmla="*/ 143 h 429"/>
                  <a:gd name="T20" fmla="*/ 73 w 403"/>
                  <a:gd name="T21" fmla="*/ 289 h 429"/>
                  <a:gd name="T22" fmla="*/ 0 w 403"/>
                  <a:gd name="T23" fmla="*/ 362 h 429"/>
                  <a:gd name="T24" fmla="*/ 0 w 403"/>
                  <a:gd name="T25" fmla="*/ 429 h 429"/>
                  <a:gd name="T26" fmla="*/ 9 w 403"/>
                  <a:gd name="T27" fmla="*/ 429 h 429"/>
                  <a:gd name="T28" fmla="*/ 9 w 403"/>
                  <a:gd name="T29" fmla="*/ 362 h 429"/>
                  <a:gd name="T30" fmla="*/ 73 w 403"/>
                  <a:gd name="T31" fmla="*/ 298 h 429"/>
                  <a:gd name="T32" fmla="*/ 138 w 403"/>
                  <a:gd name="T33" fmla="*/ 362 h 429"/>
                  <a:gd name="T34" fmla="*/ 138 w 403"/>
                  <a:gd name="T35" fmla="*/ 429 h 429"/>
                  <a:gd name="T36" fmla="*/ 147 w 403"/>
                  <a:gd name="T37" fmla="*/ 429 h 429"/>
                  <a:gd name="T38" fmla="*/ 147 w 403"/>
                  <a:gd name="T39" fmla="*/ 362 h 429"/>
                  <a:gd name="T40" fmla="*/ 73 w 403"/>
                  <a:gd name="T41" fmla="*/ 289 h 429"/>
                  <a:gd name="T42" fmla="*/ 265 w 403"/>
                  <a:gd name="T43" fmla="*/ 82 h 429"/>
                  <a:gd name="T44" fmla="*/ 273 w 403"/>
                  <a:gd name="T45" fmla="*/ 74 h 429"/>
                  <a:gd name="T46" fmla="*/ 265 w 403"/>
                  <a:gd name="T47" fmla="*/ 65 h 429"/>
                  <a:gd name="T48" fmla="*/ 256 w 403"/>
                  <a:gd name="T49" fmla="*/ 74 h 429"/>
                  <a:gd name="T50" fmla="*/ 265 w 403"/>
                  <a:gd name="T51" fmla="*/ 82 h 429"/>
                  <a:gd name="T52" fmla="*/ 296 w 403"/>
                  <a:gd name="T53" fmla="*/ 82 h 429"/>
                  <a:gd name="T54" fmla="*/ 304 w 403"/>
                  <a:gd name="T55" fmla="*/ 74 h 429"/>
                  <a:gd name="T56" fmla="*/ 296 w 403"/>
                  <a:gd name="T57" fmla="*/ 65 h 429"/>
                  <a:gd name="T58" fmla="*/ 287 w 403"/>
                  <a:gd name="T59" fmla="*/ 74 h 429"/>
                  <a:gd name="T60" fmla="*/ 296 w 403"/>
                  <a:gd name="T61" fmla="*/ 82 h 429"/>
                  <a:gd name="T62" fmla="*/ 327 w 403"/>
                  <a:gd name="T63" fmla="*/ 82 h 429"/>
                  <a:gd name="T64" fmla="*/ 336 w 403"/>
                  <a:gd name="T65" fmla="*/ 74 h 429"/>
                  <a:gd name="T66" fmla="*/ 327 w 403"/>
                  <a:gd name="T67" fmla="*/ 65 h 429"/>
                  <a:gd name="T68" fmla="*/ 319 w 403"/>
                  <a:gd name="T69" fmla="*/ 74 h 429"/>
                  <a:gd name="T70" fmla="*/ 327 w 403"/>
                  <a:gd name="T71" fmla="*/ 82 h 429"/>
                  <a:gd name="T72" fmla="*/ 399 w 403"/>
                  <a:gd name="T73" fmla="*/ 0 h 429"/>
                  <a:gd name="T74" fmla="*/ 191 w 403"/>
                  <a:gd name="T75" fmla="*/ 0 h 429"/>
                  <a:gd name="T76" fmla="*/ 186 w 403"/>
                  <a:gd name="T77" fmla="*/ 5 h 429"/>
                  <a:gd name="T78" fmla="*/ 186 w 403"/>
                  <a:gd name="T79" fmla="*/ 102 h 429"/>
                  <a:gd name="T80" fmla="*/ 158 w 403"/>
                  <a:gd name="T81" fmla="*/ 167 h 429"/>
                  <a:gd name="T82" fmla="*/ 159 w 403"/>
                  <a:gd name="T83" fmla="*/ 173 h 429"/>
                  <a:gd name="T84" fmla="*/ 163 w 403"/>
                  <a:gd name="T85" fmla="*/ 174 h 429"/>
                  <a:gd name="T86" fmla="*/ 165 w 403"/>
                  <a:gd name="T87" fmla="*/ 173 h 429"/>
                  <a:gd name="T88" fmla="*/ 224 w 403"/>
                  <a:gd name="T89" fmla="*/ 142 h 429"/>
                  <a:gd name="T90" fmla="*/ 399 w 403"/>
                  <a:gd name="T91" fmla="*/ 142 h 429"/>
                  <a:gd name="T92" fmla="*/ 403 w 403"/>
                  <a:gd name="T93" fmla="*/ 138 h 429"/>
                  <a:gd name="T94" fmla="*/ 403 w 403"/>
                  <a:gd name="T95" fmla="*/ 5 h 429"/>
                  <a:gd name="T96" fmla="*/ 399 w 403"/>
                  <a:gd name="T97" fmla="*/ 0 h 429"/>
                  <a:gd name="T98" fmla="*/ 394 w 403"/>
                  <a:gd name="T99" fmla="*/ 133 h 429"/>
                  <a:gd name="T100" fmla="*/ 222 w 403"/>
                  <a:gd name="T101" fmla="*/ 133 h 429"/>
                  <a:gd name="T102" fmla="*/ 220 w 403"/>
                  <a:gd name="T103" fmla="*/ 134 h 429"/>
                  <a:gd name="T104" fmla="*/ 172 w 403"/>
                  <a:gd name="T105" fmla="*/ 159 h 429"/>
                  <a:gd name="T106" fmla="*/ 195 w 403"/>
                  <a:gd name="T107" fmla="*/ 105 h 429"/>
                  <a:gd name="T108" fmla="*/ 195 w 403"/>
                  <a:gd name="T109" fmla="*/ 103 h 429"/>
                  <a:gd name="T110" fmla="*/ 195 w 403"/>
                  <a:gd name="T111" fmla="*/ 9 h 429"/>
                  <a:gd name="T112" fmla="*/ 394 w 403"/>
                  <a:gd name="T113" fmla="*/ 9 h 429"/>
                  <a:gd name="T114" fmla="*/ 394 w 403"/>
                  <a:gd name="T115" fmla="*/ 133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03" h="429">
                    <a:moveTo>
                      <a:pt x="73" y="264"/>
                    </a:moveTo>
                    <a:cubicBezTo>
                      <a:pt x="112" y="264"/>
                      <a:pt x="143" y="233"/>
                      <a:pt x="143" y="195"/>
                    </a:cubicBezTo>
                    <a:cubicBezTo>
                      <a:pt x="143" y="156"/>
                      <a:pt x="112" y="125"/>
                      <a:pt x="73" y="125"/>
                    </a:cubicBezTo>
                    <a:cubicBezTo>
                      <a:pt x="35" y="125"/>
                      <a:pt x="4" y="156"/>
                      <a:pt x="4" y="195"/>
                    </a:cubicBezTo>
                    <a:cubicBezTo>
                      <a:pt x="4" y="233"/>
                      <a:pt x="35" y="264"/>
                      <a:pt x="73" y="264"/>
                    </a:cubicBezTo>
                    <a:close/>
                    <a:moveTo>
                      <a:pt x="73" y="143"/>
                    </a:moveTo>
                    <a:cubicBezTo>
                      <a:pt x="102" y="143"/>
                      <a:pt x="125" y="166"/>
                      <a:pt x="125" y="195"/>
                    </a:cubicBezTo>
                    <a:cubicBezTo>
                      <a:pt x="125" y="223"/>
                      <a:pt x="102" y="246"/>
                      <a:pt x="73" y="246"/>
                    </a:cubicBezTo>
                    <a:cubicBezTo>
                      <a:pt x="45" y="246"/>
                      <a:pt x="22" y="223"/>
                      <a:pt x="22" y="195"/>
                    </a:cubicBezTo>
                    <a:cubicBezTo>
                      <a:pt x="22" y="166"/>
                      <a:pt x="45" y="143"/>
                      <a:pt x="73" y="143"/>
                    </a:cubicBezTo>
                    <a:close/>
                    <a:moveTo>
                      <a:pt x="73" y="289"/>
                    </a:moveTo>
                    <a:cubicBezTo>
                      <a:pt x="33" y="289"/>
                      <a:pt x="0" y="321"/>
                      <a:pt x="0" y="362"/>
                    </a:cubicBezTo>
                    <a:cubicBezTo>
                      <a:pt x="0" y="429"/>
                      <a:pt x="0" y="429"/>
                      <a:pt x="0" y="429"/>
                    </a:cubicBezTo>
                    <a:cubicBezTo>
                      <a:pt x="9" y="429"/>
                      <a:pt x="9" y="429"/>
                      <a:pt x="9" y="429"/>
                    </a:cubicBezTo>
                    <a:cubicBezTo>
                      <a:pt x="9" y="362"/>
                      <a:pt x="9" y="362"/>
                      <a:pt x="9" y="362"/>
                    </a:cubicBezTo>
                    <a:cubicBezTo>
                      <a:pt x="9" y="327"/>
                      <a:pt x="38" y="298"/>
                      <a:pt x="73" y="298"/>
                    </a:cubicBezTo>
                    <a:cubicBezTo>
                      <a:pt x="109" y="298"/>
                      <a:pt x="138" y="327"/>
                      <a:pt x="138" y="362"/>
                    </a:cubicBezTo>
                    <a:cubicBezTo>
                      <a:pt x="138" y="429"/>
                      <a:pt x="138" y="429"/>
                      <a:pt x="138" y="429"/>
                    </a:cubicBezTo>
                    <a:cubicBezTo>
                      <a:pt x="147" y="429"/>
                      <a:pt x="147" y="429"/>
                      <a:pt x="147" y="429"/>
                    </a:cubicBezTo>
                    <a:cubicBezTo>
                      <a:pt x="147" y="362"/>
                      <a:pt x="147" y="362"/>
                      <a:pt x="147" y="362"/>
                    </a:cubicBezTo>
                    <a:cubicBezTo>
                      <a:pt x="147" y="321"/>
                      <a:pt x="114" y="289"/>
                      <a:pt x="73" y="289"/>
                    </a:cubicBezTo>
                    <a:close/>
                    <a:moveTo>
                      <a:pt x="265" y="82"/>
                    </a:moveTo>
                    <a:cubicBezTo>
                      <a:pt x="269" y="82"/>
                      <a:pt x="273" y="79"/>
                      <a:pt x="273" y="74"/>
                    </a:cubicBezTo>
                    <a:cubicBezTo>
                      <a:pt x="273" y="69"/>
                      <a:pt x="269" y="65"/>
                      <a:pt x="265" y="65"/>
                    </a:cubicBezTo>
                    <a:cubicBezTo>
                      <a:pt x="260" y="65"/>
                      <a:pt x="256" y="69"/>
                      <a:pt x="256" y="74"/>
                    </a:cubicBezTo>
                    <a:cubicBezTo>
                      <a:pt x="256" y="79"/>
                      <a:pt x="260" y="82"/>
                      <a:pt x="265" y="82"/>
                    </a:cubicBezTo>
                    <a:close/>
                    <a:moveTo>
                      <a:pt x="296" y="82"/>
                    </a:moveTo>
                    <a:cubicBezTo>
                      <a:pt x="301" y="82"/>
                      <a:pt x="304" y="79"/>
                      <a:pt x="304" y="74"/>
                    </a:cubicBezTo>
                    <a:cubicBezTo>
                      <a:pt x="304" y="69"/>
                      <a:pt x="301" y="65"/>
                      <a:pt x="296" y="65"/>
                    </a:cubicBezTo>
                    <a:cubicBezTo>
                      <a:pt x="291" y="65"/>
                      <a:pt x="287" y="69"/>
                      <a:pt x="287" y="74"/>
                    </a:cubicBezTo>
                    <a:cubicBezTo>
                      <a:pt x="287" y="79"/>
                      <a:pt x="291" y="82"/>
                      <a:pt x="296" y="82"/>
                    </a:cubicBezTo>
                    <a:close/>
                    <a:moveTo>
                      <a:pt x="327" y="82"/>
                    </a:moveTo>
                    <a:cubicBezTo>
                      <a:pt x="332" y="82"/>
                      <a:pt x="336" y="79"/>
                      <a:pt x="336" y="74"/>
                    </a:cubicBezTo>
                    <a:cubicBezTo>
                      <a:pt x="336" y="69"/>
                      <a:pt x="332" y="65"/>
                      <a:pt x="327" y="65"/>
                    </a:cubicBezTo>
                    <a:cubicBezTo>
                      <a:pt x="322" y="65"/>
                      <a:pt x="319" y="69"/>
                      <a:pt x="319" y="74"/>
                    </a:cubicBezTo>
                    <a:cubicBezTo>
                      <a:pt x="319" y="79"/>
                      <a:pt x="322" y="82"/>
                      <a:pt x="327" y="82"/>
                    </a:cubicBezTo>
                    <a:close/>
                    <a:moveTo>
                      <a:pt x="399" y="0"/>
                    </a:moveTo>
                    <a:cubicBezTo>
                      <a:pt x="191" y="0"/>
                      <a:pt x="191" y="0"/>
                      <a:pt x="191" y="0"/>
                    </a:cubicBezTo>
                    <a:cubicBezTo>
                      <a:pt x="188" y="0"/>
                      <a:pt x="186" y="2"/>
                      <a:pt x="186" y="5"/>
                    </a:cubicBezTo>
                    <a:cubicBezTo>
                      <a:pt x="186" y="102"/>
                      <a:pt x="186" y="102"/>
                      <a:pt x="186" y="102"/>
                    </a:cubicBezTo>
                    <a:cubicBezTo>
                      <a:pt x="158" y="167"/>
                      <a:pt x="158" y="167"/>
                      <a:pt x="158" y="167"/>
                    </a:cubicBezTo>
                    <a:cubicBezTo>
                      <a:pt x="158" y="169"/>
                      <a:pt x="158" y="171"/>
                      <a:pt x="159" y="173"/>
                    </a:cubicBezTo>
                    <a:cubicBezTo>
                      <a:pt x="160" y="173"/>
                      <a:pt x="161" y="174"/>
                      <a:pt x="163" y="174"/>
                    </a:cubicBezTo>
                    <a:cubicBezTo>
                      <a:pt x="165" y="173"/>
                      <a:pt x="165" y="173"/>
                      <a:pt x="165" y="173"/>
                    </a:cubicBezTo>
                    <a:cubicBezTo>
                      <a:pt x="224" y="142"/>
                      <a:pt x="224" y="142"/>
                      <a:pt x="224" y="142"/>
                    </a:cubicBezTo>
                    <a:cubicBezTo>
                      <a:pt x="399" y="142"/>
                      <a:pt x="399" y="142"/>
                      <a:pt x="399" y="142"/>
                    </a:cubicBezTo>
                    <a:cubicBezTo>
                      <a:pt x="401" y="142"/>
                      <a:pt x="403" y="140"/>
                      <a:pt x="403" y="138"/>
                    </a:cubicBezTo>
                    <a:cubicBezTo>
                      <a:pt x="403" y="5"/>
                      <a:pt x="403" y="5"/>
                      <a:pt x="403" y="5"/>
                    </a:cubicBezTo>
                    <a:cubicBezTo>
                      <a:pt x="403" y="2"/>
                      <a:pt x="401" y="0"/>
                      <a:pt x="399" y="0"/>
                    </a:cubicBezTo>
                    <a:close/>
                    <a:moveTo>
                      <a:pt x="394" y="133"/>
                    </a:moveTo>
                    <a:cubicBezTo>
                      <a:pt x="222" y="133"/>
                      <a:pt x="222" y="133"/>
                      <a:pt x="222" y="133"/>
                    </a:cubicBezTo>
                    <a:cubicBezTo>
                      <a:pt x="220" y="134"/>
                      <a:pt x="220" y="134"/>
                      <a:pt x="220" y="134"/>
                    </a:cubicBezTo>
                    <a:cubicBezTo>
                      <a:pt x="172" y="159"/>
                      <a:pt x="172" y="159"/>
                      <a:pt x="172" y="159"/>
                    </a:cubicBezTo>
                    <a:cubicBezTo>
                      <a:pt x="195" y="105"/>
                      <a:pt x="195" y="105"/>
                      <a:pt x="195" y="105"/>
                    </a:cubicBezTo>
                    <a:cubicBezTo>
                      <a:pt x="195" y="103"/>
                      <a:pt x="195" y="103"/>
                      <a:pt x="195" y="103"/>
                    </a:cubicBezTo>
                    <a:cubicBezTo>
                      <a:pt x="195" y="9"/>
                      <a:pt x="195" y="9"/>
                      <a:pt x="195" y="9"/>
                    </a:cubicBezTo>
                    <a:cubicBezTo>
                      <a:pt x="394" y="9"/>
                      <a:pt x="394" y="9"/>
                      <a:pt x="394" y="9"/>
                    </a:cubicBezTo>
                    <a:lnTo>
                      <a:pt x="394" y="13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srgbClr val="333333"/>
                  </a:solidFill>
                </a:endParaRPr>
              </a:p>
            </p:txBody>
          </p:sp>
          <p:sp>
            <p:nvSpPr>
              <p:cNvPr id="124" name="ZoneTexte 382">
                <a:extLst>
                  <a:ext uri="{FF2B5EF4-FFF2-40B4-BE49-F238E27FC236}">
                    <a16:creationId xmlns:a16="http://schemas.microsoft.com/office/drawing/2014/main" xmlns="" id="{E74460F9-E9AA-4A35-82C3-E1037BCE9B38}"/>
                  </a:ext>
                </a:extLst>
              </p:cNvPr>
              <p:cNvSpPr txBox="1"/>
              <p:nvPr/>
            </p:nvSpPr>
            <p:spPr>
              <a:xfrm>
                <a:off x="1338357" y="5704170"/>
                <a:ext cx="7841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200" b="1" dirty="0">
                    <a:solidFill>
                      <a:srgbClr val="333333"/>
                    </a:solidFill>
                  </a:rPr>
                  <a:t>CLIENTI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2695342" y="2822190"/>
            <a:ext cx="880658" cy="1686810"/>
            <a:chOff x="2834888" y="2795365"/>
            <a:chExt cx="880658" cy="1686810"/>
          </a:xfrm>
        </p:grpSpPr>
        <p:grpSp>
          <p:nvGrpSpPr>
            <p:cNvPr id="125" name="Groupe 384">
              <a:extLst>
                <a:ext uri="{FF2B5EF4-FFF2-40B4-BE49-F238E27FC236}">
                  <a16:creationId xmlns:a16="http://schemas.microsoft.com/office/drawing/2014/main" xmlns="" id="{D00BD740-0297-424F-A55A-D9651BE5F0BA}"/>
                </a:ext>
              </a:extLst>
            </p:cNvPr>
            <p:cNvGrpSpPr/>
            <p:nvPr/>
          </p:nvGrpSpPr>
          <p:grpSpPr>
            <a:xfrm>
              <a:off x="2834888" y="2795365"/>
              <a:ext cx="880658" cy="1161152"/>
              <a:chOff x="2850355" y="5093998"/>
              <a:chExt cx="880658" cy="1161152"/>
            </a:xfrm>
          </p:grpSpPr>
          <p:sp>
            <p:nvSpPr>
              <p:cNvPr id="126" name="ZoneTexte 368">
                <a:extLst>
                  <a:ext uri="{FF2B5EF4-FFF2-40B4-BE49-F238E27FC236}">
                    <a16:creationId xmlns:a16="http://schemas.microsoft.com/office/drawing/2014/main" xmlns="" id="{2B0ABBA3-683E-4139-8667-DE64626B02FF}"/>
                  </a:ext>
                </a:extLst>
              </p:cNvPr>
              <p:cNvSpPr txBox="1"/>
              <p:nvPr/>
            </p:nvSpPr>
            <p:spPr>
              <a:xfrm>
                <a:off x="2850355" y="5093998"/>
                <a:ext cx="880658" cy="880656"/>
              </a:xfrm>
              <a:prstGeom prst="ellipse">
                <a:avLst/>
              </a:prstGeom>
              <a:solidFill>
                <a:srgbClr val="5ECAE1">
                  <a:alpha val="75000"/>
                </a:srgbClr>
              </a:solidFill>
            </p:spPr>
            <p:txBody>
              <a:bodyPr wrap="none" rtlCol="0" anchor="ctr">
                <a:noAutofit/>
              </a:bodyPr>
              <a:lstStyle/>
              <a:p>
                <a:pPr algn="ctr"/>
                <a:endParaRPr lang="fr-FR" sz="28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xmlns="" id="{920C33D1-93CF-415C-9713-0ADE56202A4A}"/>
                  </a:ext>
                </a:extLst>
              </p:cNvPr>
              <p:cNvSpPr/>
              <p:nvPr/>
            </p:nvSpPr>
            <p:spPr>
              <a:xfrm>
                <a:off x="2914293" y="5177126"/>
                <a:ext cx="75533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4000" b="1" dirty="0">
                    <a:solidFill>
                      <a:prstClr val="white"/>
                    </a:solidFill>
                  </a:rPr>
                  <a:t>19</a:t>
                </a:r>
                <a:endParaRPr lang="fr-FR" sz="4000" b="1" baseline="30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ZoneTexte 379">
                <a:extLst>
                  <a:ext uri="{FF2B5EF4-FFF2-40B4-BE49-F238E27FC236}">
                    <a16:creationId xmlns:a16="http://schemas.microsoft.com/office/drawing/2014/main" xmlns="" id="{0502FB1E-F43F-4E3E-A6C5-238B3BBE52D2}"/>
                  </a:ext>
                </a:extLst>
              </p:cNvPr>
              <p:cNvSpPr txBox="1"/>
              <p:nvPr/>
            </p:nvSpPr>
            <p:spPr>
              <a:xfrm>
                <a:off x="2949892" y="5978151"/>
                <a:ext cx="68159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200" b="1" dirty="0">
                    <a:solidFill>
                      <a:srgbClr val="333333"/>
                    </a:solidFill>
                  </a:rPr>
                  <a:t>UFFICI</a:t>
                </a:r>
              </a:p>
            </p:txBody>
          </p:sp>
        </p:grpSp>
        <p:sp>
          <p:nvSpPr>
            <p:cNvPr id="131" name="Freeform 5">
              <a:extLst>
                <a:ext uri="{FF2B5EF4-FFF2-40B4-BE49-F238E27FC236}">
                  <a16:creationId xmlns:a16="http://schemas.microsoft.com/office/drawing/2014/main" xmlns="" id="{466E4E52-5290-4D1C-A10D-119FBA2C6C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7982" y="3950139"/>
              <a:ext cx="317305" cy="532036"/>
            </a:xfrm>
            <a:custGeom>
              <a:avLst/>
              <a:gdLst>
                <a:gd name="T0" fmla="*/ 321 w 371"/>
                <a:gd name="T1" fmla="*/ 369 h 535"/>
                <a:gd name="T2" fmla="*/ 262 w 371"/>
                <a:gd name="T3" fmla="*/ 363 h 535"/>
                <a:gd name="T4" fmla="*/ 262 w 371"/>
                <a:gd name="T5" fmla="*/ 414 h 535"/>
                <a:gd name="T6" fmla="*/ 321 w 371"/>
                <a:gd name="T7" fmla="*/ 408 h 535"/>
                <a:gd name="T8" fmla="*/ 262 w 371"/>
                <a:gd name="T9" fmla="*/ 414 h 535"/>
                <a:gd name="T10" fmla="*/ 321 w 371"/>
                <a:gd name="T11" fmla="*/ 459 h 535"/>
                <a:gd name="T12" fmla="*/ 262 w 371"/>
                <a:gd name="T13" fmla="*/ 453 h 535"/>
                <a:gd name="T14" fmla="*/ 365 w 371"/>
                <a:gd name="T15" fmla="*/ 269 h 535"/>
                <a:gd name="T16" fmla="*/ 229 w 371"/>
                <a:gd name="T17" fmla="*/ 176 h 535"/>
                <a:gd name="T18" fmla="*/ 188 w 371"/>
                <a:gd name="T19" fmla="*/ 170 h 535"/>
                <a:gd name="T20" fmla="*/ 182 w 371"/>
                <a:gd name="T21" fmla="*/ 102 h 535"/>
                <a:gd name="T22" fmla="*/ 120 w 371"/>
                <a:gd name="T23" fmla="*/ 0 h 535"/>
                <a:gd name="T24" fmla="*/ 108 w 371"/>
                <a:gd name="T25" fmla="*/ 102 h 535"/>
                <a:gd name="T26" fmla="*/ 40 w 371"/>
                <a:gd name="T27" fmla="*/ 108 h 535"/>
                <a:gd name="T28" fmla="*/ 6 w 371"/>
                <a:gd name="T29" fmla="*/ 170 h 535"/>
                <a:gd name="T30" fmla="*/ 0 w 371"/>
                <a:gd name="T31" fmla="*/ 534 h 535"/>
                <a:gd name="T32" fmla="*/ 12 w 371"/>
                <a:gd name="T33" fmla="*/ 182 h 535"/>
                <a:gd name="T34" fmla="*/ 52 w 371"/>
                <a:gd name="T35" fmla="*/ 176 h 535"/>
                <a:gd name="T36" fmla="*/ 176 w 371"/>
                <a:gd name="T37" fmla="*/ 114 h 535"/>
                <a:gd name="T38" fmla="*/ 158 w 371"/>
                <a:gd name="T39" fmla="*/ 173 h 535"/>
                <a:gd name="T40" fmla="*/ 177 w 371"/>
                <a:gd name="T41" fmla="*/ 179 h 535"/>
                <a:gd name="T42" fmla="*/ 216 w 371"/>
                <a:gd name="T43" fmla="*/ 182 h 535"/>
                <a:gd name="T44" fmla="*/ 220 w 371"/>
                <a:gd name="T45" fmla="*/ 280 h 535"/>
                <a:gd name="T46" fmla="*/ 226 w 371"/>
                <a:gd name="T47" fmla="*/ 291 h 535"/>
                <a:gd name="T48" fmla="*/ 359 w 371"/>
                <a:gd name="T49" fmla="*/ 281 h 535"/>
                <a:gd name="T50" fmla="*/ 371 w 371"/>
                <a:gd name="T51" fmla="*/ 534 h 535"/>
                <a:gd name="T52" fmla="*/ 365 w 371"/>
                <a:gd name="T53" fmla="*/ 269 h 535"/>
                <a:gd name="T54" fmla="*/ 226 w 371"/>
                <a:gd name="T55" fmla="*/ 535 h 535"/>
                <a:gd name="T56" fmla="*/ 220 w 371"/>
                <a:gd name="T57" fmla="*/ 510 h 535"/>
                <a:gd name="T58" fmla="*/ 220 w 371"/>
                <a:gd name="T59" fmla="*/ 486 h 535"/>
                <a:gd name="T60" fmla="*/ 226 w 371"/>
                <a:gd name="T61" fmla="*/ 462 h 535"/>
                <a:gd name="T62" fmla="*/ 220 w 371"/>
                <a:gd name="T63" fmla="*/ 486 h 535"/>
                <a:gd name="T64" fmla="*/ 226 w 371"/>
                <a:gd name="T65" fmla="*/ 340 h 535"/>
                <a:gd name="T66" fmla="*/ 220 w 371"/>
                <a:gd name="T67" fmla="*/ 315 h 535"/>
                <a:gd name="T68" fmla="*/ 220 w 371"/>
                <a:gd name="T69" fmla="*/ 388 h 535"/>
                <a:gd name="T70" fmla="*/ 226 w 371"/>
                <a:gd name="T71" fmla="*/ 364 h 535"/>
                <a:gd name="T72" fmla="*/ 220 w 371"/>
                <a:gd name="T73" fmla="*/ 388 h 535"/>
                <a:gd name="T74" fmla="*/ 226 w 371"/>
                <a:gd name="T75" fmla="*/ 437 h 535"/>
                <a:gd name="T76" fmla="*/ 220 w 371"/>
                <a:gd name="T77" fmla="*/ 413 h 535"/>
                <a:gd name="T78" fmla="*/ 102 w 371"/>
                <a:gd name="T79" fmla="*/ 290 h 535"/>
                <a:gd name="T80" fmla="*/ 127 w 371"/>
                <a:gd name="T81" fmla="*/ 290 h 535"/>
                <a:gd name="T82" fmla="*/ 102 w 371"/>
                <a:gd name="T83" fmla="*/ 290 h 535"/>
                <a:gd name="T84" fmla="*/ 127 w 371"/>
                <a:gd name="T85" fmla="*/ 357 h 535"/>
                <a:gd name="T86" fmla="*/ 102 w 371"/>
                <a:gd name="T87" fmla="*/ 357 h 535"/>
                <a:gd name="T88" fmla="*/ 114 w 371"/>
                <a:gd name="T89" fmla="*/ 414 h 535"/>
                <a:gd name="T90" fmla="*/ 114 w 371"/>
                <a:gd name="T91" fmla="*/ 502 h 535"/>
                <a:gd name="T92" fmla="*/ 114 w 371"/>
                <a:gd name="T93" fmla="*/ 414 h 535"/>
                <a:gd name="T94" fmla="*/ 95 w 371"/>
                <a:gd name="T95" fmla="*/ 458 h 535"/>
                <a:gd name="T96" fmla="*/ 134 w 371"/>
                <a:gd name="T97" fmla="*/ 458 h 535"/>
                <a:gd name="T98" fmla="*/ 133 w 371"/>
                <a:gd name="T99" fmla="*/ 173 h 535"/>
                <a:gd name="T100" fmla="*/ 109 w 371"/>
                <a:gd name="T101" fmla="*/ 179 h 535"/>
                <a:gd name="T102" fmla="*/ 133 w 371"/>
                <a:gd name="T103" fmla="*/ 173 h 535"/>
                <a:gd name="T104" fmla="*/ 60 w 371"/>
                <a:gd name="T105" fmla="*/ 173 h 535"/>
                <a:gd name="T106" fmla="*/ 85 w 371"/>
                <a:gd name="T107" fmla="*/ 179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1" h="535">
                  <a:moveTo>
                    <a:pt x="262" y="369"/>
                  </a:moveTo>
                  <a:cubicBezTo>
                    <a:pt x="321" y="369"/>
                    <a:pt x="321" y="369"/>
                    <a:pt x="321" y="369"/>
                  </a:cubicBezTo>
                  <a:cubicBezTo>
                    <a:pt x="321" y="363"/>
                    <a:pt x="321" y="363"/>
                    <a:pt x="321" y="363"/>
                  </a:cubicBezTo>
                  <a:cubicBezTo>
                    <a:pt x="262" y="363"/>
                    <a:pt x="262" y="363"/>
                    <a:pt x="262" y="363"/>
                  </a:cubicBezTo>
                  <a:lnTo>
                    <a:pt x="262" y="369"/>
                  </a:lnTo>
                  <a:close/>
                  <a:moveTo>
                    <a:pt x="262" y="414"/>
                  </a:moveTo>
                  <a:cubicBezTo>
                    <a:pt x="321" y="414"/>
                    <a:pt x="321" y="414"/>
                    <a:pt x="321" y="414"/>
                  </a:cubicBezTo>
                  <a:cubicBezTo>
                    <a:pt x="321" y="408"/>
                    <a:pt x="321" y="408"/>
                    <a:pt x="321" y="408"/>
                  </a:cubicBezTo>
                  <a:cubicBezTo>
                    <a:pt x="262" y="408"/>
                    <a:pt x="262" y="408"/>
                    <a:pt x="262" y="408"/>
                  </a:cubicBezTo>
                  <a:lnTo>
                    <a:pt x="262" y="414"/>
                  </a:lnTo>
                  <a:close/>
                  <a:moveTo>
                    <a:pt x="262" y="459"/>
                  </a:moveTo>
                  <a:cubicBezTo>
                    <a:pt x="321" y="459"/>
                    <a:pt x="321" y="459"/>
                    <a:pt x="321" y="459"/>
                  </a:cubicBezTo>
                  <a:cubicBezTo>
                    <a:pt x="321" y="453"/>
                    <a:pt x="321" y="453"/>
                    <a:pt x="321" y="453"/>
                  </a:cubicBezTo>
                  <a:cubicBezTo>
                    <a:pt x="262" y="453"/>
                    <a:pt x="262" y="453"/>
                    <a:pt x="262" y="453"/>
                  </a:cubicBezTo>
                  <a:lnTo>
                    <a:pt x="262" y="459"/>
                  </a:lnTo>
                  <a:close/>
                  <a:moveTo>
                    <a:pt x="365" y="269"/>
                  </a:moveTo>
                  <a:cubicBezTo>
                    <a:pt x="229" y="269"/>
                    <a:pt x="229" y="269"/>
                    <a:pt x="229" y="269"/>
                  </a:cubicBezTo>
                  <a:cubicBezTo>
                    <a:pt x="229" y="176"/>
                    <a:pt x="229" y="176"/>
                    <a:pt x="229" y="176"/>
                  </a:cubicBezTo>
                  <a:cubicBezTo>
                    <a:pt x="229" y="172"/>
                    <a:pt x="226" y="170"/>
                    <a:pt x="222" y="170"/>
                  </a:cubicBezTo>
                  <a:cubicBezTo>
                    <a:pt x="188" y="170"/>
                    <a:pt x="188" y="170"/>
                    <a:pt x="188" y="170"/>
                  </a:cubicBezTo>
                  <a:cubicBezTo>
                    <a:pt x="188" y="108"/>
                    <a:pt x="188" y="108"/>
                    <a:pt x="188" y="108"/>
                  </a:cubicBezTo>
                  <a:cubicBezTo>
                    <a:pt x="188" y="104"/>
                    <a:pt x="186" y="102"/>
                    <a:pt x="182" y="102"/>
                  </a:cubicBezTo>
                  <a:cubicBezTo>
                    <a:pt x="120" y="102"/>
                    <a:pt x="120" y="102"/>
                    <a:pt x="120" y="102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102"/>
                    <a:pt x="108" y="102"/>
                    <a:pt x="108" y="102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43" y="102"/>
                    <a:pt x="40" y="104"/>
                    <a:pt x="40" y="108"/>
                  </a:cubicBezTo>
                  <a:cubicBezTo>
                    <a:pt x="40" y="170"/>
                    <a:pt x="40" y="170"/>
                    <a:pt x="40" y="170"/>
                  </a:cubicBezTo>
                  <a:cubicBezTo>
                    <a:pt x="6" y="170"/>
                    <a:pt x="6" y="170"/>
                    <a:pt x="6" y="170"/>
                  </a:cubicBezTo>
                  <a:cubicBezTo>
                    <a:pt x="3" y="170"/>
                    <a:pt x="0" y="172"/>
                    <a:pt x="0" y="176"/>
                  </a:cubicBezTo>
                  <a:cubicBezTo>
                    <a:pt x="0" y="534"/>
                    <a:pt x="0" y="534"/>
                    <a:pt x="0" y="534"/>
                  </a:cubicBezTo>
                  <a:cubicBezTo>
                    <a:pt x="12" y="534"/>
                    <a:pt x="12" y="534"/>
                    <a:pt x="12" y="534"/>
                  </a:cubicBezTo>
                  <a:cubicBezTo>
                    <a:pt x="12" y="182"/>
                    <a:pt x="12" y="182"/>
                    <a:pt x="12" y="182"/>
                  </a:cubicBezTo>
                  <a:cubicBezTo>
                    <a:pt x="46" y="182"/>
                    <a:pt x="46" y="182"/>
                    <a:pt x="46" y="182"/>
                  </a:cubicBezTo>
                  <a:cubicBezTo>
                    <a:pt x="50" y="182"/>
                    <a:pt x="52" y="179"/>
                    <a:pt x="52" y="176"/>
                  </a:cubicBezTo>
                  <a:cubicBezTo>
                    <a:pt x="52" y="114"/>
                    <a:pt x="52" y="114"/>
                    <a:pt x="52" y="114"/>
                  </a:cubicBezTo>
                  <a:cubicBezTo>
                    <a:pt x="176" y="114"/>
                    <a:pt x="176" y="114"/>
                    <a:pt x="176" y="114"/>
                  </a:cubicBezTo>
                  <a:cubicBezTo>
                    <a:pt x="176" y="173"/>
                    <a:pt x="176" y="173"/>
                    <a:pt x="176" y="173"/>
                  </a:cubicBezTo>
                  <a:cubicBezTo>
                    <a:pt x="158" y="173"/>
                    <a:pt x="158" y="173"/>
                    <a:pt x="158" y="173"/>
                  </a:cubicBezTo>
                  <a:cubicBezTo>
                    <a:pt x="158" y="179"/>
                    <a:pt x="158" y="179"/>
                    <a:pt x="158" y="179"/>
                  </a:cubicBezTo>
                  <a:cubicBezTo>
                    <a:pt x="177" y="179"/>
                    <a:pt x="177" y="179"/>
                    <a:pt x="177" y="179"/>
                  </a:cubicBezTo>
                  <a:cubicBezTo>
                    <a:pt x="178" y="181"/>
                    <a:pt x="180" y="182"/>
                    <a:pt x="182" y="182"/>
                  </a:cubicBezTo>
                  <a:cubicBezTo>
                    <a:pt x="216" y="182"/>
                    <a:pt x="216" y="182"/>
                    <a:pt x="216" y="182"/>
                  </a:cubicBezTo>
                  <a:cubicBezTo>
                    <a:pt x="216" y="275"/>
                    <a:pt x="216" y="275"/>
                    <a:pt x="216" y="275"/>
                  </a:cubicBezTo>
                  <a:cubicBezTo>
                    <a:pt x="216" y="277"/>
                    <a:pt x="218" y="279"/>
                    <a:pt x="220" y="280"/>
                  </a:cubicBezTo>
                  <a:cubicBezTo>
                    <a:pt x="220" y="291"/>
                    <a:pt x="220" y="291"/>
                    <a:pt x="220" y="291"/>
                  </a:cubicBezTo>
                  <a:cubicBezTo>
                    <a:pt x="226" y="291"/>
                    <a:pt x="226" y="291"/>
                    <a:pt x="226" y="291"/>
                  </a:cubicBezTo>
                  <a:cubicBezTo>
                    <a:pt x="226" y="281"/>
                    <a:pt x="226" y="281"/>
                    <a:pt x="226" y="281"/>
                  </a:cubicBezTo>
                  <a:cubicBezTo>
                    <a:pt x="359" y="281"/>
                    <a:pt x="359" y="281"/>
                    <a:pt x="359" y="281"/>
                  </a:cubicBezTo>
                  <a:cubicBezTo>
                    <a:pt x="359" y="534"/>
                    <a:pt x="359" y="534"/>
                    <a:pt x="359" y="534"/>
                  </a:cubicBezTo>
                  <a:cubicBezTo>
                    <a:pt x="371" y="534"/>
                    <a:pt x="371" y="534"/>
                    <a:pt x="371" y="534"/>
                  </a:cubicBezTo>
                  <a:cubicBezTo>
                    <a:pt x="371" y="275"/>
                    <a:pt x="371" y="275"/>
                    <a:pt x="371" y="275"/>
                  </a:cubicBezTo>
                  <a:cubicBezTo>
                    <a:pt x="371" y="271"/>
                    <a:pt x="369" y="269"/>
                    <a:pt x="365" y="269"/>
                  </a:cubicBezTo>
                  <a:close/>
                  <a:moveTo>
                    <a:pt x="220" y="535"/>
                  </a:moveTo>
                  <a:cubicBezTo>
                    <a:pt x="226" y="535"/>
                    <a:pt x="226" y="535"/>
                    <a:pt x="226" y="535"/>
                  </a:cubicBezTo>
                  <a:cubicBezTo>
                    <a:pt x="226" y="510"/>
                    <a:pt x="226" y="510"/>
                    <a:pt x="226" y="510"/>
                  </a:cubicBezTo>
                  <a:cubicBezTo>
                    <a:pt x="220" y="510"/>
                    <a:pt x="220" y="510"/>
                    <a:pt x="220" y="510"/>
                  </a:cubicBezTo>
                  <a:lnTo>
                    <a:pt x="220" y="535"/>
                  </a:lnTo>
                  <a:close/>
                  <a:moveTo>
                    <a:pt x="220" y="486"/>
                  </a:moveTo>
                  <a:cubicBezTo>
                    <a:pt x="226" y="486"/>
                    <a:pt x="226" y="486"/>
                    <a:pt x="226" y="486"/>
                  </a:cubicBezTo>
                  <a:cubicBezTo>
                    <a:pt x="226" y="462"/>
                    <a:pt x="226" y="462"/>
                    <a:pt x="226" y="462"/>
                  </a:cubicBezTo>
                  <a:cubicBezTo>
                    <a:pt x="220" y="462"/>
                    <a:pt x="220" y="462"/>
                    <a:pt x="220" y="462"/>
                  </a:cubicBezTo>
                  <a:lnTo>
                    <a:pt x="220" y="486"/>
                  </a:lnTo>
                  <a:close/>
                  <a:moveTo>
                    <a:pt x="220" y="340"/>
                  </a:moveTo>
                  <a:cubicBezTo>
                    <a:pt x="226" y="340"/>
                    <a:pt x="226" y="340"/>
                    <a:pt x="226" y="340"/>
                  </a:cubicBezTo>
                  <a:cubicBezTo>
                    <a:pt x="226" y="315"/>
                    <a:pt x="226" y="315"/>
                    <a:pt x="226" y="315"/>
                  </a:cubicBezTo>
                  <a:cubicBezTo>
                    <a:pt x="220" y="315"/>
                    <a:pt x="220" y="315"/>
                    <a:pt x="220" y="315"/>
                  </a:cubicBezTo>
                  <a:lnTo>
                    <a:pt x="220" y="340"/>
                  </a:lnTo>
                  <a:close/>
                  <a:moveTo>
                    <a:pt x="220" y="388"/>
                  </a:moveTo>
                  <a:cubicBezTo>
                    <a:pt x="226" y="388"/>
                    <a:pt x="226" y="388"/>
                    <a:pt x="226" y="388"/>
                  </a:cubicBezTo>
                  <a:cubicBezTo>
                    <a:pt x="226" y="364"/>
                    <a:pt x="226" y="364"/>
                    <a:pt x="226" y="364"/>
                  </a:cubicBezTo>
                  <a:cubicBezTo>
                    <a:pt x="220" y="364"/>
                    <a:pt x="220" y="364"/>
                    <a:pt x="220" y="364"/>
                  </a:cubicBezTo>
                  <a:lnTo>
                    <a:pt x="220" y="388"/>
                  </a:lnTo>
                  <a:close/>
                  <a:moveTo>
                    <a:pt x="220" y="437"/>
                  </a:moveTo>
                  <a:cubicBezTo>
                    <a:pt x="226" y="437"/>
                    <a:pt x="226" y="437"/>
                    <a:pt x="226" y="437"/>
                  </a:cubicBezTo>
                  <a:cubicBezTo>
                    <a:pt x="226" y="413"/>
                    <a:pt x="226" y="413"/>
                    <a:pt x="226" y="413"/>
                  </a:cubicBezTo>
                  <a:cubicBezTo>
                    <a:pt x="220" y="413"/>
                    <a:pt x="220" y="413"/>
                    <a:pt x="220" y="413"/>
                  </a:cubicBezTo>
                  <a:lnTo>
                    <a:pt x="220" y="437"/>
                  </a:lnTo>
                  <a:close/>
                  <a:moveTo>
                    <a:pt x="102" y="290"/>
                  </a:moveTo>
                  <a:cubicBezTo>
                    <a:pt x="102" y="297"/>
                    <a:pt x="108" y="302"/>
                    <a:pt x="114" y="302"/>
                  </a:cubicBezTo>
                  <a:cubicBezTo>
                    <a:pt x="121" y="302"/>
                    <a:pt x="127" y="297"/>
                    <a:pt x="127" y="290"/>
                  </a:cubicBezTo>
                  <a:cubicBezTo>
                    <a:pt x="127" y="283"/>
                    <a:pt x="121" y="278"/>
                    <a:pt x="114" y="278"/>
                  </a:cubicBezTo>
                  <a:cubicBezTo>
                    <a:pt x="108" y="278"/>
                    <a:pt x="102" y="283"/>
                    <a:pt x="102" y="290"/>
                  </a:cubicBezTo>
                  <a:close/>
                  <a:moveTo>
                    <a:pt x="114" y="369"/>
                  </a:moveTo>
                  <a:cubicBezTo>
                    <a:pt x="121" y="369"/>
                    <a:pt x="127" y="363"/>
                    <a:pt x="127" y="357"/>
                  </a:cubicBezTo>
                  <a:cubicBezTo>
                    <a:pt x="127" y="350"/>
                    <a:pt x="121" y="345"/>
                    <a:pt x="114" y="345"/>
                  </a:cubicBezTo>
                  <a:cubicBezTo>
                    <a:pt x="108" y="345"/>
                    <a:pt x="102" y="350"/>
                    <a:pt x="102" y="357"/>
                  </a:cubicBezTo>
                  <a:cubicBezTo>
                    <a:pt x="102" y="363"/>
                    <a:pt x="108" y="369"/>
                    <a:pt x="114" y="369"/>
                  </a:cubicBezTo>
                  <a:close/>
                  <a:moveTo>
                    <a:pt x="114" y="414"/>
                  </a:moveTo>
                  <a:cubicBezTo>
                    <a:pt x="90" y="414"/>
                    <a:pt x="70" y="434"/>
                    <a:pt x="70" y="458"/>
                  </a:cubicBezTo>
                  <a:cubicBezTo>
                    <a:pt x="70" y="482"/>
                    <a:pt x="90" y="502"/>
                    <a:pt x="114" y="502"/>
                  </a:cubicBezTo>
                  <a:cubicBezTo>
                    <a:pt x="139" y="502"/>
                    <a:pt x="159" y="482"/>
                    <a:pt x="159" y="458"/>
                  </a:cubicBezTo>
                  <a:cubicBezTo>
                    <a:pt x="159" y="434"/>
                    <a:pt x="139" y="414"/>
                    <a:pt x="114" y="414"/>
                  </a:cubicBezTo>
                  <a:close/>
                  <a:moveTo>
                    <a:pt x="114" y="478"/>
                  </a:moveTo>
                  <a:cubicBezTo>
                    <a:pt x="104" y="478"/>
                    <a:pt x="95" y="469"/>
                    <a:pt x="95" y="458"/>
                  </a:cubicBezTo>
                  <a:cubicBezTo>
                    <a:pt x="95" y="447"/>
                    <a:pt x="104" y="438"/>
                    <a:pt x="114" y="438"/>
                  </a:cubicBezTo>
                  <a:cubicBezTo>
                    <a:pt x="125" y="438"/>
                    <a:pt x="134" y="447"/>
                    <a:pt x="134" y="458"/>
                  </a:cubicBezTo>
                  <a:cubicBezTo>
                    <a:pt x="134" y="469"/>
                    <a:pt x="125" y="478"/>
                    <a:pt x="114" y="478"/>
                  </a:cubicBezTo>
                  <a:close/>
                  <a:moveTo>
                    <a:pt x="133" y="173"/>
                  </a:moveTo>
                  <a:cubicBezTo>
                    <a:pt x="109" y="173"/>
                    <a:pt x="109" y="173"/>
                    <a:pt x="109" y="173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33" y="179"/>
                    <a:pt x="133" y="179"/>
                    <a:pt x="133" y="179"/>
                  </a:cubicBezTo>
                  <a:lnTo>
                    <a:pt x="133" y="173"/>
                  </a:lnTo>
                  <a:close/>
                  <a:moveTo>
                    <a:pt x="85" y="173"/>
                  </a:moveTo>
                  <a:cubicBezTo>
                    <a:pt x="60" y="173"/>
                    <a:pt x="60" y="173"/>
                    <a:pt x="60" y="173"/>
                  </a:cubicBezTo>
                  <a:cubicBezTo>
                    <a:pt x="60" y="179"/>
                    <a:pt x="60" y="179"/>
                    <a:pt x="60" y="179"/>
                  </a:cubicBezTo>
                  <a:cubicBezTo>
                    <a:pt x="85" y="179"/>
                    <a:pt x="85" y="179"/>
                    <a:pt x="85" y="179"/>
                  </a:cubicBezTo>
                  <a:lnTo>
                    <a:pt x="85" y="17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333333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856000" y="4869000"/>
            <a:ext cx="1927002" cy="1748587"/>
            <a:chOff x="2856000" y="4869000"/>
            <a:chExt cx="1927002" cy="1748587"/>
          </a:xfrm>
        </p:grpSpPr>
        <p:grpSp>
          <p:nvGrpSpPr>
            <p:cNvPr id="132" name="Groupe 383">
              <a:extLst>
                <a:ext uri="{FF2B5EF4-FFF2-40B4-BE49-F238E27FC236}">
                  <a16:creationId xmlns:a16="http://schemas.microsoft.com/office/drawing/2014/main" xmlns="" id="{F82E1B83-DE48-46F8-8ED0-7BAD63192428}"/>
                </a:ext>
              </a:extLst>
            </p:cNvPr>
            <p:cNvGrpSpPr/>
            <p:nvPr/>
          </p:nvGrpSpPr>
          <p:grpSpPr>
            <a:xfrm>
              <a:off x="2856000" y="4869000"/>
              <a:ext cx="1927002" cy="1294017"/>
              <a:chOff x="736813" y="3065658"/>
              <a:chExt cx="1927002" cy="1294017"/>
            </a:xfrm>
          </p:grpSpPr>
          <p:sp>
            <p:nvSpPr>
              <p:cNvPr id="133" name="ZoneTexte 359">
                <a:extLst>
                  <a:ext uri="{FF2B5EF4-FFF2-40B4-BE49-F238E27FC236}">
                    <a16:creationId xmlns:a16="http://schemas.microsoft.com/office/drawing/2014/main" xmlns="" id="{58FF0128-12BC-4A1F-80B2-F28CEF18915D}"/>
                  </a:ext>
                </a:extLst>
              </p:cNvPr>
              <p:cNvSpPr txBox="1"/>
              <p:nvPr/>
            </p:nvSpPr>
            <p:spPr>
              <a:xfrm>
                <a:off x="1194731" y="3065658"/>
                <a:ext cx="1011158" cy="1011156"/>
              </a:xfrm>
              <a:prstGeom prst="ellipse">
                <a:avLst/>
              </a:prstGeom>
              <a:solidFill>
                <a:srgbClr val="78698F">
                  <a:alpha val="75000"/>
                </a:srgbClr>
              </a:solidFill>
            </p:spPr>
            <p:txBody>
              <a:bodyPr wrap="none" rtlCol="0" anchor="ctr">
                <a:noAutofit/>
              </a:bodyPr>
              <a:lstStyle/>
              <a:p>
                <a:pPr algn="ctr"/>
                <a:endParaRPr lang="fr-FR" sz="36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xmlns="" id="{53B24E8E-D3CF-43F7-B7F3-62911FC32242}"/>
                  </a:ext>
                </a:extLst>
              </p:cNvPr>
              <p:cNvSpPr/>
              <p:nvPr/>
            </p:nvSpPr>
            <p:spPr>
              <a:xfrm>
                <a:off x="1233759" y="3083633"/>
                <a:ext cx="954107" cy="861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400" dirty="0" err="1">
                    <a:solidFill>
                      <a:prstClr val="white"/>
                    </a:solidFill>
                  </a:rPr>
                  <a:t>Oltre</a:t>
                </a:r>
                <a:endParaRPr lang="fr-FR" sz="1400" dirty="0">
                  <a:solidFill>
                    <a:prstClr val="white"/>
                  </a:solidFill>
                </a:endParaRPr>
              </a:p>
              <a:p>
                <a:pPr algn="ctr"/>
                <a:r>
                  <a:rPr lang="fr-FR" sz="3600" b="1" dirty="0">
                    <a:solidFill>
                      <a:prstClr val="white"/>
                    </a:solidFill>
                  </a:rPr>
                  <a:t>650</a:t>
                </a:r>
                <a:endParaRPr lang="fr-FR" sz="3600" b="1" baseline="30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5" name="ZoneTexte 378">
                <a:extLst>
                  <a:ext uri="{FF2B5EF4-FFF2-40B4-BE49-F238E27FC236}">
                    <a16:creationId xmlns:a16="http://schemas.microsoft.com/office/drawing/2014/main" xmlns="" id="{A8966B6C-CCD1-4AC9-B57B-DF2E1D5C1636}"/>
                  </a:ext>
                </a:extLst>
              </p:cNvPr>
              <p:cNvSpPr txBox="1"/>
              <p:nvPr/>
            </p:nvSpPr>
            <p:spPr>
              <a:xfrm>
                <a:off x="736813" y="4082676"/>
                <a:ext cx="192700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200" b="1" dirty="0">
                    <a:solidFill>
                      <a:srgbClr val="333333"/>
                    </a:solidFill>
                  </a:rPr>
                  <a:t>TECNICI e VALUTATORI</a:t>
                </a:r>
              </a:p>
            </p:txBody>
          </p:sp>
        </p:grpSp>
        <p:grpSp>
          <p:nvGrpSpPr>
            <p:cNvPr id="137" name="Group 4">
              <a:extLst>
                <a:ext uri="{FF2B5EF4-FFF2-40B4-BE49-F238E27FC236}">
                  <a16:creationId xmlns:a16="http://schemas.microsoft.com/office/drawing/2014/main" xmlns="" id="{BEEF6113-3F6A-4482-B459-E509150B6D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631297" y="6222725"/>
              <a:ext cx="266773" cy="394862"/>
              <a:chOff x="6704" y="-703"/>
              <a:chExt cx="277" cy="410"/>
            </a:xfrm>
          </p:grpSpPr>
          <p:sp>
            <p:nvSpPr>
              <p:cNvPr id="138" name="Freeform 5">
                <a:extLst>
                  <a:ext uri="{FF2B5EF4-FFF2-40B4-BE49-F238E27FC236}">
                    <a16:creationId xmlns:a16="http://schemas.microsoft.com/office/drawing/2014/main" xmlns="" id="{15B98C1E-F1D6-4C22-A2A3-374075BAC0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4" y="-424"/>
                <a:ext cx="25" cy="25"/>
              </a:xfrm>
              <a:custGeom>
                <a:avLst/>
                <a:gdLst>
                  <a:gd name="T0" fmla="*/ 2 w 12"/>
                  <a:gd name="T1" fmla="*/ 2 h 12"/>
                  <a:gd name="T2" fmla="*/ 2 w 12"/>
                  <a:gd name="T3" fmla="*/ 10 h 12"/>
                  <a:gd name="T4" fmla="*/ 10 w 12"/>
                  <a:gd name="T5" fmla="*/ 10 h 12"/>
                  <a:gd name="T6" fmla="*/ 10 w 12"/>
                  <a:gd name="T7" fmla="*/ 2 h 12"/>
                  <a:gd name="T8" fmla="*/ 2 w 12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2" y="2"/>
                    </a:moveTo>
                    <a:cubicBezTo>
                      <a:pt x="0" y="4"/>
                      <a:pt x="0" y="8"/>
                      <a:pt x="2" y="10"/>
                    </a:cubicBezTo>
                    <a:cubicBezTo>
                      <a:pt x="4" y="12"/>
                      <a:pt x="8" y="12"/>
                      <a:pt x="10" y="10"/>
                    </a:cubicBezTo>
                    <a:cubicBezTo>
                      <a:pt x="12" y="8"/>
                      <a:pt x="12" y="4"/>
                      <a:pt x="10" y="2"/>
                    </a:cubicBezTo>
                    <a:cubicBezTo>
                      <a:pt x="8" y="0"/>
                      <a:pt x="4" y="0"/>
                      <a:pt x="2" y="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srgbClr val="333333"/>
                  </a:solidFill>
                </a:endParaRPr>
              </a:p>
            </p:txBody>
          </p:sp>
          <p:sp>
            <p:nvSpPr>
              <p:cNvPr id="139" name="Freeform 6">
                <a:extLst>
                  <a:ext uri="{FF2B5EF4-FFF2-40B4-BE49-F238E27FC236}">
                    <a16:creationId xmlns:a16="http://schemas.microsoft.com/office/drawing/2014/main" xmlns="" id="{BB70E39A-F03D-402F-B3C3-4C5E511A83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4" y="-424"/>
                <a:ext cx="27" cy="25"/>
              </a:xfrm>
              <a:custGeom>
                <a:avLst/>
                <a:gdLst>
                  <a:gd name="T0" fmla="*/ 2 w 13"/>
                  <a:gd name="T1" fmla="*/ 2 h 12"/>
                  <a:gd name="T2" fmla="*/ 2 w 13"/>
                  <a:gd name="T3" fmla="*/ 10 h 12"/>
                  <a:gd name="T4" fmla="*/ 10 w 13"/>
                  <a:gd name="T5" fmla="*/ 10 h 12"/>
                  <a:gd name="T6" fmla="*/ 10 w 13"/>
                  <a:gd name="T7" fmla="*/ 2 h 12"/>
                  <a:gd name="T8" fmla="*/ 2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2" y="2"/>
                    </a:moveTo>
                    <a:cubicBezTo>
                      <a:pt x="0" y="4"/>
                      <a:pt x="0" y="8"/>
                      <a:pt x="2" y="10"/>
                    </a:cubicBezTo>
                    <a:cubicBezTo>
                      <a:pt x="4" y="12"/>
                      <a:pt x="8" y="12"/>
                      <a:pt x="10" y="10"/>
                    </a:cubicBezTo>
                    <a:cubicBezTo>
                      <a:pt x="13" y="8"/>
                      <a:pt x="13" y="4"/>
                      <a:pt x="10" y="2"/>
                    </a:cubicBezTo>
                    <a:cubicBezTo>
                      <a:pt x="8" y="0"/>
                      <a:pt x="4" y="0"/>
                      <a:pt x="2" y="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srgbClr val="333333"/>
                  </a:solidFill>
                </a:endParaRPr>
              </a:p>
            </p:txBody>
          </p:sp>
          <p:sp>
            <p:nvSpPr>
              <p:cNvPr id="140" name="Freeform 7">
                <a:extLst>
                  <a:ext uri="{FF2B5EF4-FFF2-40B4-BE49-F238E27FC236}">
                    <a16:creationId xmlns:a16="http://schemas.microsoft.com/office/drawing/2014/main" xmlns="" id="{DB0A1592-8328-4703-9DC4-975610691A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4" y="-586"/>
                <a:ext cx="101" cy="4"/>
              </a:xfrm>
              <a:custGeom>
                <a:avLst/>
                <a:gdLst>
                  <a:gd name="T0" fmla="*/ 1 w 48"/>
                  <a:gd name="T1" fmla="*/ 2 h 2"/>
                  <a:gd name="T2" fmla="*/ 47 w 48"/>
                  <a:gd name="T3" fmla="*/ 2 h 2"/>
                  <a:gd name="T4" fmla="*/ 48 w 48"/>
                  <a:gd name="T5" fmla="*/ 1 h 2"/>
                  <a:gd name="T6" fmla="*/ 47 w 48"/>
                  <a:gd name="T7" fmla="*/ 0 h 2"/>
                  <a:gd name="T8" fmla="*/ 1 w 48"/>
                  <a:gd name="T9" fmla="*/ 0 h 2"/>
                  <a:gd name="T10" fmla="*/ 0 w 48"/>
                  <a:gd name="T11" fmla="*/ 1 h 2"/>
                  <a:gd name="T12" fmla="*/ 1 w 48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">
                    <a:moveTo>
                      <a:pt x="1" y="2"/>
                    </a:moveTo>
                    <a:cubicBezTo>
                      <a:pt x="47" y="2"/>
                      <a:pt x="47" y="2"/>
                      <a:pt x="47" y="2"/>
                    </a:cubicBezTo>
                    <a:cubicBezTo>
                      <a:pt x="48" y="2"/>
                      <a:pt x="48" y="2"/>
                      <a:pt x="48" y="1"/>
                    </a:cubicBezTo>
                    <a:cubicBezTo>
                      <a:pt x="48" y="1"/>
                      <a:pt x="48" y="0"/>
                      <a:pt x="47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1" y="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srgbClr val="333333"/>
                  </a:solidFill>
                </a:endParaRPr>
              </a:p>
            </p:txBody>
          </p:sp>
          <p:sp>
            <p:nvSpPr>
              <p:cNvPr id="141" name="Freeform 8">
                <a:extLst>
                  <a:ext uri="{FF2B5EF4-FFF2-40B4-BE49-F238E27FC236}">
                    <a16:creationId xmlns:a16="http://schemas.microsoft.com/office/drawing/2014/main" xmlns="" id="{2548F032-6F47-48DF-BAF4-461991F5E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4" y="-545"/>
                <a:ext cx="204" cy="4"/>
              </a:xfrm>
              <a:custGeom>
                <a:avLst/>
                <a:gdLst>
                  <a:gd name="T0" fmla="*/ 96 w 97"/>
                  <a:gd name="T1" fmla="*/ 0 h 2"/>
                  <a:gd name="T2" fmla="*/ 1 w 97"/>
                  <a:gd name="T3" fmla="*/ 0 h 2"/>
                  <a:gd name="T4" fmla="*/ 0 w 97"/>
                  <a:gd name="T5" fmla="*/ 1 h 2"/>
                  <a:gd name="T6" fmla="*/ 1 w 97"/>
                  <a:gd name="T7" fmla="*/ 2 h 2"/>
                  <a:gd name="T8" fmla="*/ 96 w 97"/>
                  <a:gd name="T9" fmla="*/ 2 h 2"/>
                  <a:gd name="T10" fmla="*/ 97 w 97"/>
                  <a:gd name="T11" fmla="*/ 1 h 2"/>
                  <a:gd name="T12" fmla="*/ 96 w 97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2">
                    <a:moveTo>
                      <a:pt x="9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96" y="2"/>
                      <a:pt x="96" y="2"/>
                      <a:pt x="96" y="2"/>
                    </a:cubicBezTo>
                    <a:cubicBezTo>
                      <a:pt x="97" y="2"/>
                      <a:pt x="97" y="2"/>
                      <a:pt x="97" y="1"/>
                    </a:cubicBezTo>
                    <a:cubicBezTo>
                      <a:pt x="97" y="1"/>
                      <a:pt x="97" y="0"/>
                      <a:pt x="96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srgbClr val="333333"/>
                  </a:solidFill>
                </a:endParaRPr>
              </a:p>
            </p:txBody>
          </p:sp>
          <p:sp>
            <p:nvSpPr>
              <p:cNvPr id="142" name="Freeform 9">
                <a:extLst>
                  <a:ext uri="{FF2B5EF4-FFF2-40B4-BE49-F238E27FC236}">
                    <a16:creationId xmlns:a16="http://schemas.microsoft.com/office/drawing/2014/main" xmlns="" id="{4CAB7E41-A050-46CB-9CDB-540B698BD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4" y="-503"/>
                <a:ext cx="199" cy="4"/>
              </a:xfrm>
              <a:custGeom>
                <a:avLst/>
                <a:gdLst>
                  <a:gd name="T0" fmla="*/ 94 w 95"/>
                  <a:gd name="T1" fmla="*/ 0 h 2"/>
                  <a:gd name="T2" fmla="*/ 1 w 95"/>
                  <a:gd name="T3" fmla="*/ 0 h 2"/>
                  <a:gd name="T4" fmla="*/ 0 w 95"/>
                  <a:gd name="T5" fmla="*/ 1 h 2"/>
                  <a:gd name="T6" fmla="*/ 1 w 95"/>
                  <a:gd name="T7" fmla="*/ 2 h 2"/>
                  <a:gd name="T8" fmla="*/ 94 w 95"/>
                  <a:gd name="T9" fmla="*/ 2 h 2"/>
                  <a:gd name="T10" fmla="*/ 95 w 95"/>
                  <a:gd name="T11" fmla="*/ 1 h 2"/>
                  <a:gd name="T12" fmla="*/ 94 w 95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5" h="2">
                    <a:moveTo>
                      <a:pt x="94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2"/>
                      <a:pt x="95" y="2"/>
                      <a:pt x="95" y="1"/>
                    </a:cubicBezTo>
                    <a:cubicBezTo>
                      <a:pt x="95" y="1"/>
                      <a:pt x="94" y="0"/>
                      <a:pt x="94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srgbClr val="333333"/>
                  </a:solidFill>
                </a:endParaRPr>
              </a:p>
            </p:txBody>
          </p:sp>
          <p:sp>
            <p:nvSpPr>
              <p:cNvPr id="143" name="Freeform 10">
                <a:extLst>
                  <a:ext uri="{FF2B5EF4-FFF2-40B4-BE49-F238E27FC236}">
                    <a16:creationId xmlns:a16="http://schemas.microsoft.com/office/drawing/2014/main" xmlns="" id="{072D47D8-0C6A-4CCC-903A-9CBC05D451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4" y="-461"/>
                <a:ext cx="13" cy="4"/>
              </a:xfrm>
              <a:custGeom>
                <a:avLst/>
                <a:gdLst>
                  <a:gd name="T0" fmla="*/ 5 w 6"/>
                  <a:gd name="T1" fmla="*/ 2 h 2"/>
                  <a:gd name="T2" fmla="*/ 6 w 6"/>
                  <a:gd name="T3" fmla="*/ 1 h 2"/>
                  <a:gd name="T4" fmla="*/ 5 w 6"/>
                  <a:gd name="T5" fmla="*/ 0 h 2"/>
                  <a:gd name="T6" fmla="*/ 1 w 6"/>
                  <a:gd name="T7" fmla="*/ 0 h 2"/>
                  <a:gd name="T8" fmla="*/ 0 w 6"/>
                  <a:gd name="T9" fmla="*/ 1 h 2"/>
                  <a:gd name="T10" fmla="*/ 1 w 6"/>
                  <a:gd name="T11" fmla="*/ 2 h 2"/>
                  <a:gd name="T12" fmla="*/ 5 w 6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">
                    <a:moveTo>
                      <a:pt x="5" y="2"/>
                    </a:moveTo>
                    <a:cubicBezTo>
                      <a:pt x="5" y="2"/>
                      <a:pt x="6" y="2"/>
                      <a:pt x="6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1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srgbClr val="333333"/>
                  </a:solidFill>
                </a:endParaRPr>
              </a:p>
            </p:txBody>
          </p:sp>
          <p:sp>
            <p:nvSpPr>
              <p:cNvPr id="144" name="Freeform 11">
                <a:extLst>
                  <a:ext uri="{FF2B5EF4-FFF2-40B4-BE49-F238E27FC236}">
                    <a16:creationId xmlns:a16="http://schemas.microsoft.com/office/drawing/2014/main" xmlns="" id="{A72E7B1C-34F5-4DE0-B294-466EF86CC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7" y="-461"/>
                <a:ext cx="19" cy="4"/>
              </a:xfrm>
              <a:custGeom>
                <a:avLst/>
                <a:gdLst>
                  <a:gd name="T0" fmla="*/ 9 w 9"/>
                  <a:gd name="T1" fmla="*/ 1 h 2"/>
                  <a:gd name="T2" fmla="*/ 8 w 9"/>
                  <a:gd name="T3" fmla="*/ 0 h 2"/>
                  <a:gd name="T4" fmla="*/ 1 w 9"/>
                  <a:gd name="T5" fmla="*/ 0 h 2"/>
                  <a:gd name="T6" fmla="*/ 0 w 9"/>
                  <a:gd name="T7" fmla="*/ 1 h 2"/>
                  <a:gd name="T8" fmla="*/ 1 w 9"/>
                  <a:gd name="T9" fmla="*/ 2 h 2"/>
                  <a:gd name="T10" fmla="*/ 8 w 9"/>
                  <a:gd name="T11" fmla="*/ 2 h 2"/>
                  <a:gd name="T12" fmla="*/ 9 w 9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">
                    <a:moveTo>
                      <a:pt x="9" y="1"/>
                    </a:moveTo>
                    <a:cubicBezTo>
                      <a:pt x="9" y="1"/>
                      <a:pt x="9" y="0"/>
                      <a:pt x="8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srgbClr val="333333"/>
                  </a:solidFill>
                </a:endParaRPr>
              </a:p>
            </p:txBody>
          </p:sp>
          <p:sp>
            <p:nvSpPr>
              <p:cNvPr id="145" name="Freeform 12">
                <a:extLst>
                  <a:ext uri="{FF2B5EF4-FFF2-40B4-BE49-F238E27FC236}">
                    <a16:creationId xmlns:a16="http://schemas.microsoft.com/office/drawing/2014/main" xmlns="" id="{F401E66A-9A1C-474D-8834-3326524F42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7" y="-461"/>
                <a:ext cx="20" cy="4"/>
              </a:xfrm>
              <a:custGeom>
                <a:avLst/>
                <a:gdLst>
                  <a:gd name="T0" fmla="*/ 8 w 10"/>
                  <a:gd name="T1" fmla="*/ 0 h 2"/>
                  <a:gd name="T2" fmla="*/ 1 w 10"/>
                  <a:gd name="T3" fmla="*/ 0 h 2"/>
                  <a:gd name="T4" fmla="*/ 0 w 10"/>
                  <a:gd name="T5" fmla="*/ 1 h 2"/>
                  <a:gd name="T6" fmla="*/ 1 w 10"/>
                  <a:gd name="T7" fmla="*/ 2 h 2"/>
                  <a:gd name="T8" fmla="*/ 8 w 10"/>
                  <a:gd name="T9" fmla="*/ 2 h 2"/>
                  <a:gd name="T10" fmla="*/ 10 w 10"/>
                  <a:gd name="T11" fmla="*/ 1 h 2"/>
                  <a:gd name="T12" fmla="*/ 8 w 10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2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10" y="2"/>
                      <a:pt x="10" y="1"/>
                    </a:cubicBezTo>
                    <a:cubicBezTo>
                      <a:pt x="10" y="1"/>
                      <a:pt x="9" y="0"/>
                      <a:pt x="8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srgbClr val="333333"/>
                  </a:solidFill>
                </a:endParaRPr>
              </a:p>
            </p:txBody>
          </p:sp>
          <p:sp>
            <p:nvSpPr>
              <p:cNvPr id="146" name="Freeform 13">
                <a:extLst>
                  <a:ext uri="{FF2B5EF4-FFF2-40B4-BE49-F238E27FC236}">
                    <a16:creationId xmlns:a16="http://schemas.microsoft.com/office/drawing/2014/main" xmlns="" id="{20841C3C-DC4F-4614-89F9-4AB89CBEF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8" y="-461"/>
                <a:ext cx="13" cy="4"/>
              </a:xfrm>
              <a:custGeom>
                <a:avLst/>
                <a:gdLst>
                  <a:gd name="T0" fmla="*/ 5 w 6"/>
                  <a:gd name="T1" fmla="*/ 0 h 2"/>
                  <a:gd name="T2" fmla="*/ 1 w 6"/>
                  <a:gd name="T3" fmla="*/ 0 h 2"/>
                  <a:gd name="T4" fmla="*/ 0 w 6"/>
                  <a:gd name="T5" fmla="*/ 1 h 2"/>
                  <a:gd name="T6" fmla="*/ 1 w 6"/>
                  <a:gd name="T7" fmla="*/ 2 h 2"/>
                  <a:gd name="T8" fmla="*/ 5 w 6"/>
                  <a:gd name="T9" fmla="*/ 2 h 2"/>
                  <a:gd name="T10" fmla="*/ 6 w 6"/>
                  <a:gd name="T11" fmla="*/ 1 h 2"/>
                  <a:gd name="T12" fmla="*/ 5 w 6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2"/>
                      <a:pt x="6" y="1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srgbClr val="333333"/>
                  </a:solidFill>
                </a:endParaRPr>
              </a:p>
            </p:txBody>
          </p:sp>
          <p:sp>
            <p:nvSpPr>
              <p:cNvPr id="147" name="Freeform 14">
                <a:extLst>
                  <a:ext uri="{FF2B5EF4-FFF2-40B4-BE49-F238E27FC236}">
                    <a16:creationId xmlns:a16="http://schemas.microsoft.com/office/drawing/2014/main" xmlns="" id="{0E23E3A6-FCF2-4319-AFA9-F1299FB467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04" y="-703"/>
                <a:ext cx="277" cy="410"/>
              </a:xfrm>
              <a:custGeom>
                <a:avLst/>
                <a:gdLst>
                  <a:gd name="T0" fmla="*/ 91 w 132"/>
                  <a:gd name="T1" fmla="*/ 2 h 197"/>
                  <a:gd name="T2" fmla="*/ 90 w 132"/>
                  <a:gd name="T3" fmla="*/ 1 h 197"/>
                  <a:gd name="T4" fmla="*/ 2 w 132"/>
                  <a:gd name="T5" fmla="*/ 0 h 197"/>
                  <a:gd name="T6" fmla="*/ 0 w 132"/>
                  <a:gd name="T7" fmla="*/ 163 h 197"/>
                  <a:gd name="T8" fmla="*/ 73 w 132"/>
                  <a:gd name="T9" fmla="*/ 165 h 197"/>
                  <a:gd name="T10" fmla="*/ 63 w 132"/>
                  <a:gd name="T11" fmla="*/ 189 h 197"/>
                  <a:gd name="T12" fmla="*/ 79 w 132"/>
                  <a:gd name="T13" fmla="*/ 196 h 197"/>
                  <a:gd name="T14" fmla="*/ 80 w 132"/>
                  <a:gd name="T15" fmla="*/ 196 h 197"/>
                  <a:gd name="T16" fmla="*/ 108 w 132"/>
                  <a:gd name="T17" fmla="*/ 196 h 197"/>
                  <a:gd name="T18" fmla="*/ 109 w 132"/>
                  <a:gd name="T19" fmla="*/ 197 h 197"/>
                  <a:gd name="T20" fmla="*/ 125 w 132"/>
                  <a:gd name="T21" fmla="*/ 190 h 197"/>
                  <a:gd name="T22" fmla="*/ 115 w 132"/>
                  <a:gd name="T23" fmla="*/ 165 h 197"/>
                  <a:gd name="T24" fmla="*/ 132 w 132"/>
                  <a:gd name="T25" fmla="*/ 163 h 197"/>
                  <a:gd name="T26" fmla="*/ 131 w 132"/>
                  <a:gd name="T27" fmla="*/ 42 h 197"/>
                  <a:gd name="T28" fmla="*/ 125 w 132"/>
                  <a:gd name="T29" fmla="*/ 41 h 197"/>
                  <a:gd name="T30" fmla="*/ 91 w 132"/>
                  <a:gd name="T31" fmla="*/ 8 h 197"/>
                  <a:gd name="T32" fmla="*/ 64 w 132"/>
                  <a:gd name="T33" fmla="*/ 188 h 197"/>
                  <a:gd name="T34" fmla="*/ 95 w 132"/>
                  <a:gd name="T35" fmla="*/ 158 h 197"/>
                  <a:gd name="T36" fmla="*/ 79 w 132"/>
                  <a:gd name="T37" fmla="*/ 194 h 197"/>
                  <a:gd name="T38" fmla="*/ 95 w 132"/>
                  <a:gd name="T39" fmla="*/ 119 h 197"/>
                  <a:gd name="T40" fmla="*/ 95 w 132"/>
                  <a:gd name="T41" fmla="*/ 150 h 197"/>
                  <a:gd name="T42" fmla="*/ 124 w 132"/>
                  <a:gd name="T43" fmla="*/ 188 h 197"/>
                  <a:gd name="T44" fmla="*/ 95 w 132"/>
                  <a:gd name="T45" fmla="*/ 164 h 197"/>
                  <a:gd name="T46" fmla="*/ 98 w 132"/>
                  <a:gd name="T47" fmla="*/ 158 h 197"/>
                  <a:gd name="T48" fmla="*/ 124 w 132"/>
                  <a:gd name="T49" fmla="*/ 188 h 197"/>
                  <a:gd name="T50" fmla="*/ 113 w 132"/>
                  <a:gd name="T51" fmla="*/ 161 h 197"/>
                  <a:gd name="T52" fmla="*/ 120 w 132"/>
                  <a:gd name="T53" fmla="*/ 134 h 197"/>
                  <a:gd name="T54" fmla="*/ 70 w 132"/>
                  <a:gd name="T55" fmla="*/ 134 h 197"/>
                  <a:gd name="T56" fmla="*/ 75 w 132"/>
                  <a:gd name="T57" fmla="*/ 161 h 197"/>
                  <a:gd name="T58" fmla="*/ 4 w 132"/>
                  <a:gd name="T59" fmla="*/ 4 h 197"/>
                  <a:gd name="T60" fmla="*/ 89 w 132"/>
                  <a:gd name="T61" fmla="*/ 6 h 197"/>
                  <a:gd name="T62" fmla="*/ 90 w 132"/>
                  <a:gd name="T63" fmla="*/ 43 h 197"/>
                  <a:gd name="T64" fmla="*/ 127 w 132"/>
                  <a:gd name="T65" fmla="*/ 4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2" h="197">
                    <a:moveTo>
                      <a:pt x="131" y="42"/>
                    </a:moveTo>
                    <a:cubicBezTo>
                      <a:pt x="91" y="2"/>
                      <a:pt x="91" y="2"/>
                      <a:pt x="91" y="2"/>
                    </a:cubicBezTo>
                    <a:cubicBezTo>
                      <a:pt x="91" y="2"/>
                      <a:pt x="91" y="2"/>
                      <a:pt x="91" y="2"/>
                    </a:cubicBezTo>
                    <a:cubicBezTo>
                      <a:pt x="90" y="1"/>
                      <a:pt x="90" y="1"/>
                      <a:pt x="90" y="1"/>
                    </a:cubicBezTo>
                    <a:cubicBezTo>
                      <a:pt x="90" y="1"/>
                      <a:pt x="89" y="0"/>
                      <a:pt x="89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0" y="164"/>
                      <a:pt x="1" y="165"/>
                      <a:pt x="2" y="165"/>
                    </a:cubicBezTo>
                    <a:cubicBezTo>
                      <a:pt x="73" y="165"/>
                      <a:pt x="73" y="165"/>
                      <a:pt x="73" y="165"/>
                    </a:cubicBezTo>
                    <a:cubicBezTo>
                      <a:pt x="62" y="188"/>
                      <a:pt x="62" y="188"/>
                      <a:pt x="62" y="188"/>
                    </a:cubicBezTo>
                    <a:cubicBezTo>
                      <a:pt x="62" y="189"/>
                      <a:pt x="62" y="189"/>
                      <a:pt x="63" y="189"/>
                    </a:cubicBezTo>
                    <a:cubicBezTo>
                      <a:pt x="79" y="196"/>
                      <a:pt x="79" y="196"/>
                      <a:pt x="79" y="196"/>
                    </a:cubicBezTo>
                    <a:cubicBezTo>
                      <a:pt x="79" y="196"/>
                      <a:pt x="79" y="196"/>
                      <a:pt x="79" y="196"/>
                    </a:cubicBezTo>
                    <a:cubicBezTo>
                      <a:pt x="80" y="196"/>
                      <a:pt x="80" y="196"/>
                      <a:pt x="80" y="196"/>
                    </a:cubicBezTo>
                    <a:cubicBezTo>
                      <a:pt x="80" y="196"/>
                      <a:pt x="80" y="196"/>
                      <a:pt x="80" y="196"/>
                    </a:cubicBezTo>
                    <a:cubicBezTo>
                      <a:pt x="94" y="166"/>
                      <a:pt x="94" y="166"/>
                      <a:pt x="94" y="166"/>
                    </a:cubicBezTo>
                    <a:cubicBezTo>
                      <a:pt x="108" y="196"/>
                      <a:pt x="108" y="196"/>
                      <a:pt x="108" y="196"/>
                    </a:cubicBezTo>
                    <a:cubicBezTo>
                      <a:pt x="108" y="197"/>
                      <a:pt x="108" y="197"/>
                      <a:pt x="108" y="197"/>
                    </a:cubicBezTo>
                    <a:cubicBezTo>
                      <a:pt x="109" y="197"/>
                      <a:pt x="109" y="197"/>
                      <a:pt x="109" y="197"/>
                    </a:cubicBezTo>
                    <a:cubicBezTo>
                      <a:pt x="109" y="196"/>
                      <a:pt x="109" y="196"/>
                      <a:pt x="109" y="196"/>
                    </a:cubicBezTo>
                    <a:cubicBezTo>
                      <a:pt x="125" y="190"/>
                      <a:pt x="125" y="190"/>
                      <a:pt x="125" y="190"/>
                    </a:cubicBezTo>
                    <a:cubicBezTo>
                      <a:pt x="126" y="190"/>
                      <a:pt x="126" y="189"/>
                      <a:pt x="126" y="189"/>
                    </a:cubicBezTo>
                    <a:cubicBezTo>
                      <a:pt x="115" y="165"/>
                      <a:pt x="115" y="165"/>
                      <a:pt x="115" y="165"/>
                    </a:cubicBezTo>
                    <a:cubicBezTo>
                      <a:pt x="129" y="165"/>
                      <a:pt x="129" y="165"/>
                      <a:pt x="129" y="165"/>
                    </a:cubicBezTo>
                    <a:cubicBezTo>
                      <a:pt x="131" y="165"/>
                      <a:pt x="132" y="164"/>
                      <a:pt x="132" y="163"/>
                    </a:cubicBezTo>
                    <a:cubicBezTo>
                      <a:pt x="132" y="43"/>
                      <a:pt x="132" y="43"/>
                      <a:pt x="132" y="43"/>
                    </a:cubicBezTo>
                    <a:cubicBezTo>
                      <a:pt x="132" y="43"/>
                      <a:pt x="131" y="42"/>
                      <a:pt x="131" y="42"/>
                    </a:cubicBezTo>
                    <a:moveTo>
                      <a:pt x="91" y="8"/>
                    </a:moveTo>
                    <a:cubicBezTo>
                      <a:pt x="125" y="41"/>
                      <a:pt x="125" y="41"/>
                      <a:pt x="125" y="41"/>
                    </a:cubicBezTo>
                    <a:cubicBezTo>
                      <a:pt x="91" y="41"/>
                      <a:pt x="91" y="41"/>
                      <a:pt x="91" y="41"/>
                    </a:cubicBezTo>
                    <a:lnTo>
                      <a:pt x="91" y="8"/>
                    </a:lnTo>
                    <a:close/>
                    <a:moveTo>
                      <a:pt x="79" y="194"/>
                    </a:moveTo>
                    <a:cubicBezTo>
                      <a:pt x="64" y="188"/>
                      <a:pt x="64" y="188"/>
                      <a:pt x="64" y="188"/>
                    </a:cubicBezTo>
                    <a:cubicBezTo>
                      <a:pt x="81" y="153"/>
                      <a:pt x="81" y="153"/>
                      <a:pt x="81" y="153"/>
                    </a:cubicBezTo>
                    <a:cubicBezTo>
                      <a:pt x="85" y="156"/>
                      <a:pt x="90" y="158"/>
                      <a:pt x="95" y="158"/>
                    </a:cubicBezTo>
                    <a:cubicBezTo>
                      <a:pt x="94" y="162"/>
                      <a:pt x="94" y="162"/>
                      <a:pt x="94" y="162"/>
                    </a:cubicBezTo>
                    <a:lnTo>
                      <a:pt x="79" y="194"/>
                    </a:lnTo>
                    <a:close/>
                    <a:moveTo>
                      <a:pt x="79" y="134"/>
                    </a:moveTo>
                    <a:cubicBezTo>
                      <a:pt x="79" y="126"/>
                      <a:pt x="86" y="119"/>
                      <a:pt x="95" y="119"/>
                    </a:cubicBezTo>
                    <a:cubicBezTo>
                      <a:pt x="104" y="119"/>
                      <a:pt x="112" y="126"/>
                      <a:pt x="112" y="134"/>
                    </a:cubicBezTo>
                    <a:cubicBezTo>
                      <a:pt x="112" y="143"/>
                      <a:pt x="104" y="150"/>
                      <a:pt x="95" y="150"/>
                    </a:cubicBezTo>
                    <a:cubicBezTo>
                      <a:pt x="86" y="150"/>
                      <a:pt x="79" y="143"/>
                      <a:pt x="79" y="134"/>
                    </a:cubicBezTo>
                    <a:moveTo>
                      <a:pt x="124" y="188"/>
                    </a:moveTo>
                    <a:cubicBezTo>
                      <a:pt x="109" y="194"/>
                      <a:pt x="109" y="194"/>
                      <a:pt x="109" y="194"/>
                    </a:cubicBezTo>
                    <a:cubicBezTo>
                      <a:pt x="95" y="164"/>
                      <a:pt x="95" y="164"/>
                      <a:pt x="95" y="164"/>
                    </a:cubicBezTo>
                    <a:cubicBezTo>
                      <a:pt x="98" y="158"/>
                      <a:pt x="98" y="158"/>
                      <a:pt x="98" y="158"/>
                    </a:cubicBezTo>
                    <a:cubicBezTo>
                      <a:pt x="98" y="158"/>
                      <a:pt x="98" y="158"/>
                      <a:pt x="98" y="158"/>
                    </a:cubicBezTo>
                    <a:cubicBezTo>
                      <a:pt x="102" y="157"/>
                      <a:pt x="105" y="156"/>
                      <a:pt x="108" y="155"/>
                    </a:cubicBezTo>
                    <a:lnTo>
                      <a:pt x="124" y="188"/>
                    </a:lnTo>
                    <a:close/>
                    <a:moveTo>
                      <a:pt x="127" y="161"/>
                    </a:moveTo>
                    <a:cubicBezTo>
                      <a:pt x="113" y="161"/>
                      <a:pt x="113" y="161"/>
                      <a:pt x="113" y="161"/>
                    </a:cubicBezTo>
                    <a:cubicBezTo>
                      <a:pt x="110" y="154"/>
                      <a:pt x="110" y="154"/>
                      <a:pt x="110" y="154"/>
                    </a:cubicBezTo>
                    <a:cubicBezTo>
                      <a:pt x="116" y="149"/>
                      <a:pt x="120" y="142"/>
                      <a:pt x="120" y="134"/>
                    </a:cubicBezTo>
                    <a:cubicBezTo>
                      <a:pt x="120" y="122"/>
                      <a:pt x="109" y="111"/>
                      <a:pt x="95" y="111"/>
                    </a:cubicBezTo>
                    <a:cubicBezTo>
                      <a:pt x="81" y="111"/>
                      <a:pt x="70" y="122"/>
                      <a:pt x="70" y="134"/>
                    </a:cubicBezTo>
                    <a:cubicBezTo>
                      <a:pt x="70" y="142"/>
                      <a:pt x="74" y="148"/>
                      <a:pt x="79" y="152"/>
                    </a:cubicBezTo>
                    <a:cubicBezTo>
                      <a:pt x="75" y="161"/>
                      <a:pt x="75" y="161"/>
                      <a:pt x="75" y="161"/>
                    </a:cubicBezTo>
                    <a:cubicBezTo>
                      <a:pt x="4" y="161"/>
                      <a:pt x="4" y="161"/>
                      <a:pt x="4" y="161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88" y="4"/>
                      <a:pt x="88" y="4"/>
                      <a:pt x="88" y="4"/>
                    </a:cubicBezTo>
                    <a:cubicBezTo>
                      <a:pt x="89" y="6"/>
                      <a:pt x="89" y="6"/>
                      <a:pt x="89" y="6"/>
                    </a:cubicBezTo>
                    <a:cubicBezTo>
                      <a:pt x="89" y="42"/>
                      <a:pt x="89" y="42"/>
                      <a:pt x="89" y="42"/>
                    </a:cubicBezTo>
                    <a:cubicBezTo>
                      <a:pt x="89" y="43"/>
                      <a:pt x="90" y="43"/>
                      <a:pt x="90" y="43"/>
                    </a:cubicBezTo>
                    <a:cubicBezTo>
                      <a:pt x="126" y="43"/>
                      <a:pt x="126" y="43"/>
                      <a:pt x="126" y="43"/>
                    </a:cubicBezTo>
                    <a:cubicBezTo>
                      <a:pt x="127" y="44"/>
                      <a:pt x="127" y="44"/>
                      <a:pt x="127" y="44"/>
                    </a:cubicBezTo>
                    <a:lnTo>
                      <a:pt x="127" y="16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srgbClr val="333333"/>
                  </a:solidFill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2566644" y="459529"/>
            <a:ext cx="1369356" cy="1995741"/>
            <a:chOff x="2566644" y="369000"/>
            <a:chExt cx="1369356" cy="1995741"/>
          </a:xfrm>
        </p:grpSpPr>
        <p:grpSp>
          <p:nvGrpSpPr>
            <p:cNvPr id="23" name="Group 22"/>
            <p:cNvGrpSpPr/>
            <p:nvPr/>
          </p:nvGrpSpPr>
          <p:grpSpPr>
            <a:xfrm>
              <a:off x="2566644" y="369000"/>
              <a:ext cx="1369356" cy="1368000"/>
              <a:chOff x="2692642" y="958880"/>
              <a:chExt cx="1369356" cy="1368000"/>
            </a:xfrm>
          </p:grpSpPr>
          <p:sp>
            <p:nvSpPr>
              <p:cNvPr id="95" name="Ovale 46"/>
              <p:cNvSpPr/>
              <p:nvPr/>
            </p:nvSpPr>
            <p:spPr>
              <a:xfrm>
                <a:off x="2693998" y="958880"/>
                <a:ext cx="1368000" cy="1368000"/>
              </a:xfrm>
              <a:prstGeom prst="ellipse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Rettangolo 48"/>
              <p:cNvSpPr/>
              <p:nvPr/>
            </p:nvSpPr>
            <p:spPr>
              <a:xfrm>
                <a:off x="2692642" y="1296704"/>
                <a:ext cx="1326004" cy="6822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1100"/>
                  </a:lnSpc>
                  <a:spcBef>
                    <a:spcPct val="50000"/>
                  </a:spcBef>
                </a:pPr>
                <a:r>
                  <a:rPr lang="it-IT" altLang="it-IT" sz="1400" dirty="0">
                    <a:solidFill>
                      <a:prstClr val="white"/>
                    </a:solidFill>
                    <a:ea typeface="MS PGothic" pitchFamily="34" charset="-128"/>
                  </a:rPr>
                  <a:t>Dal</a:t>
                </a:r>
              </a:p>
              <a:p>
                <a:pPr algn="ctr">
                  <a:lnSpc>
                    <a:spcPts val="1100"/>
                  </a:lnSpc>
                  <a:spcBef>
                    <a:spcPct val="50000"/>
                  </a:spcBef>
                </a:pPr>
                <a:r>
                  <a:rPr lang="it-IT" altLang="it-IT" sz="4000" b="1" dirty="0">
                    <a:solidFill>
                      <a:prstClr val="white"/>
                    </a:solidFill>
                    <a:ea typeface="MS PGothic" pitchFamily="34" charset="-128"/>
                  </a:rPr>
                  <a:t>1839</a:t>
                </a:r>
              </a:p>
            </p:txBody>
          </p:sp>
        </p:grpSp>
        <p:pic>
          <p:nvPicPr>
            <p:cNvPr id="148" name="Graphique 59">
              <a:extLst>
                <a:ext uri="{FF2B5EF4-FFF2-40B4-BE49-F238E27FC236}">
                  <a16:creationId xmlns:a16="http://schemas.microsoft.com/office/drawing/2014/main" xmlns="" id="{FEB6E189-E41E-46B8-B91C-1ECB7134A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059730" y="2024909"/>
              <a:ext cx="339832" cy="339832"/>
            </a:xfrm>
            <a:prstGeom prst="rect">
              <a:avLst/>
            </a:prstGeom>
          </p:spPr>
        </p:pic>
        <p:sp>
          <p:nvSpPr>
            <p:cNvPr id="149" name="ZoneTexte 379">
              <a:extLst>
                <a:ext uri="{FF2B5EF4-FFF2-40B4-BE49-F238E27FC236}">
                  <a16:creationId xmlns:a16="http://schemas.microsoft.com/office/drawing/2014/main" xmlns="" id="{0502FB1E-F43F-4E3E-A6C5-238B3BBE52D2}"/>
                </a:ext>
              </a:extLst>
            </p:cNvPr>
            <p:cNvSpPr txBox="1"/>
            <p:nvPr/>
          </p:nvSpPr>
          <p:spPr>
            <a:xfrm>
              <a:off x="2806051" y="1797916"/>
              <a:ext cx="8673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rgbClr val="333333"/>
                  </a:solidFill>
                </a:rPr>
                <a:t>IN ITALIA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fr-FR">
                <a:solidFill>
                  <a:srgbClr val="333333">
                    <a:tint val="75000"/>
                  </a:srgbClr>
                </a:solidFill>
              </a:rPr>
              <a:t>Slide / </a:t>
            </a:r>
            <a:fld id="{3EA6A558-C4CA-4506-B5EC-E793D5AE9532}" type="slidenum">
              <a:rPr lang="fr-FR" smtClean="0">
                <a:solidFill>
                  <a:srgbClr val="333333">
                    <a:tint val="75000"/>
                  </a:srgbClr>
                </a:solidFill>
              </a:rPr>
              <a:pPr/>
              <a:t>7</a:t>
            </a:fld>
            <a:endParaRPr lang="fr-FR" dirty="0">
              <a:solidFill>
                <a:srgbClr val="333333">
                  <a:tint val="75000"/>
                </a:srgb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835420" y="739239"/>
            <a:ext cx="3955857" cy="2954247"/>
            <a:chOff x="7835420" y="739239"/>
            <a:chExt cx="3955857" cy="2954247"/>
          </a:xfrm>
        </p:grpSpPr>
        <p:grpSp>
          <p:nvGrpSpPr>
            <p:cNvPr id="11" name="Group 10"/>
            <p:cNvGrpSpPr/>
            <p:nvPr/>
          </p:nvGrpSpPr>
          <p:grpSpPr>
            <a:xfrm>
              <a:off x="7835420" y="796031"/>
              <a:ext cx="3955857" cy="2897455"/>
              <a:chOff x="7540143" y="909000"/>
              <a:chExt cx="3955857" cy="2897455"/>
            </a:xfrm>
          </p:grpSpPr>
          <p:pic>
            <p:nvPicPr>
              <p:cNvPr id="82" name="Picture 4" descr="C:\Users\mgustapane\Desktop\fatturato-Italia-gruppo-2017.png"/>
              <p:cNvPicPr>
                <a:picLocks noChangeAspect="1" noChangeArrowheads="1"/>
              </p:cNvPicPr>
              <p:nvPr/>
            </p:nvPicPr>
            <p:blipFill>
              <a:blip r:embed="rId7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0143" y="909000"/>
                <a:ext cx="3955857" cy="28974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7761720" y="945711"/>
                <a:ext cx="3086985" cy="1883107"/>
                <a:chOff x="7761720" y="945711"/>
                <a:chExt cx="3086985" cy="1883107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7761720" y="2432410"/>
                  <a:ext cx="180000" cy="3964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8341809" y="2012410"/>
                  <a:ext cx="180000" cy="3964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8941710" y="1829125"/>
                  <a:ext cx="180000" cy="3964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9529311" y="1536133"/>
                  <a:ext cx="180000" cy="3964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10116912" y="1195624"/>
                  <a:ext cx="180000" cy="3964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10668705" y="945711"/>
                  <a:ext cx="180000" cy="3964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8021892" y="2332088"/>
                <a:ext cx="3384121" cy="1456912"/>
                <a:chOff x="8021892" y="2332088"/>
                <a:chExt cx="3384121" cy="1456912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8021892" y="3583733"/>
                  <a:ext cx="467321" cy="2052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8597230" y="3300392"/>
                  <a:ext cx="467321" cy="2052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9188506" y="3095125"/>
                  <a:ext cx="467321" cy="2052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>
                  <a:off x="9791992" y="2802684"/>
                  <a:ext cx="467321" cy="2052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10381384" y="2543514"/>
                  <a:ext cx="467321" cy="2052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10938692" y="2332088"/>
                  <a:ext cx="467321" cy="2052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4" name="Group 13"/>
            <p:cNvGrpSpPr/>
            <p:nvPr/>
          </p:nvGrpSpPr>
          <p:grpSpPr>
            <a:xfrm>
              <a:off x="8008158" y="739239"/>
              <a:ext cx="3171113" cy="1999108"/>
              <a:chOff x="8008158" y="739239"/>
              <a:chExt cx="3171113" cy="1999108"/>
            </a:xfrm>
          </p:grpSpPr>
          <p:sp>
            <p:nvSpPr>
              <p:cNvPr id="13" name="TextBox 12"/>
              <p:cNvSpPr txBox="1"/>
              <p:nvPr/>
            </p:nvSpPr>
            <p:spPr>
              <a:xfrm rot="16200000">
                <a:off x="7875181" y="2343761"/>
                <a:ext cx="5275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solidFill>
                      <a:srgbClr val="333333"/>
                    </a:solidFill>
                    <a:latin typeface="DINOT" panose="020B0504020101020102" pitchFamily="34" charset="0"/>
                    <a:cs typeface="DINOT" panose="020B0504020101020102" pitchFamily="34" charset="0"/>
                  </a:rPr>
                  <a:t>2013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 rot="16200000">
                <a:off x="8463667" y="1957444"/>
                <a:ext cx="5275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solidFill>
                      <a:srgbClr val="333333"/>
                    </a:solidFill>
                    <a:latin typeface="DINOT" panose="020B0504020101020102" pitchFamily="34" charset="0"/>
                    <a:cs typeface="DINOT" panose="020B0504020101020102" pitchFamily="34" charset="0"/>
                  </a:rPr>
                  <a:t>2014</a:t>
                </a: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 rot="16200000">
                <a:off x="9056014" y="1733772"/>
                <a:ext cx="5275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solidFill>
                      <a:srgbClr val="333333"/>
                    </a:solidFill>
                    <a:latin typeface="DINOT" panose="020B0504020101020102" pitchFamily="34" charset="0"/>
                    <a:cs typeface="DINOT" panose="020B0504020101020102" pitchFamily="34" charset="0"/>
                  </a:rPr>
                  <a:t>2015</a:t>
                </a: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 rot="16200000">
                <a:off x="9647414" y="1489082"/>
                <a:ext cx="5275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solidFill>
                      <a:srgbClr val="333333"/>
                    </a:solidFill>
                    <a:latin typeface="DINOT" panose="020B0504020101020102" pitchFamily="34" charset="0"/>
                    <a:cs typeface="DINOT" panose="020B0504020101020102" pitchFamily="34" charset="0"/>
                  </a:rPr>
                  <a:t>2016</a:t>
                </a: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 rot="16200000">
                <a:off x="10244755" y="1124158"/>
                <a:ext cx="5275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solidFill>
                      <a:srgbClr val="333333"/>
                    </a:solidFill>
                    <a:latin typeface="DINOT" panose="020B0504020101020102" pitchFamily="34" charset="0"/>
                    <a:cs typeface="DINOT" panose="020B0504020101020102" pitchFamily="34" charset="0"/>
                  </a:rPr>
                  <a:t>2017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 rot="16200000">
                <a:off x="10784684" y="872216"/>
                <a:ext cx="5275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solidFill>
                      <a:srgbClr val="333333"/>
                    </a:solidFill>
                    <a:latin typeface="DINOT" panose="020B0504020101020102" pitchFamily="34" charset="0"/>
                    <a:cs typeface="DINOT" panose="020B0504020101020102" pitchFamily="34" charset="0"/>
                  </a:rPr>
                  <a:t>2018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8293645" y="2150251"/>
              <a:ext cx="3318873" cy="1537463"/>
              <a:chOff x="8293645" y="2150251"/>
              <a:chExt cx="3318873" cy="1537463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8293645" y="3426104"/>
                <a:ext cx="33740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solidFill>
                      <a:srgbClr val="CC023B"/>
                    </a:solidFill>
                    <a:latin typeface="DINOT" panose="020B0504020101020102" pitchFamily="34" charset="0"/>
                    <a:cs typeface="DINOT" panose="020B0504020101020102" pitchFamily="34" charset="0"/>
                  </a:rPr>
                  <a:t>66</a:t>
                </a: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8903077" y="3163182"/>
                <a:ext cx="33740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solidFill>
                      <a:srgbClr val="CC023B"/>
                    </a:solidFill>
                    <a:latin typeface="DINOT" panose="020B0504020101020102" pitchFamily="34" charset="0"/>
                    <a:cs typeface="DINOT" panose="020B0504020101020102" pitchFamily="34" charset="0"/>
                  </a:rPr>
                  <a:t>78</a:t>
                </a: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9490653" y="2913829"/>
                <a:ext cx="33740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solidFill>
                      <a:srgbClr val="CC023B"/>
                    </a:solidFill>
                    <a:latin typeface="DINOT" panose="020B0504020101020102" pitchFamily="34" charset="0"/>
                    <a:cs typeface="DINOT" panose="020B0504020101020102" pitchFamily="34" charset="0"/>
                  </a:rPr>
                  <a:t>89</a:t>
                </a: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10077545" y="2663997"/>
                <a:ext cx="33740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solidFill>
                      <a:srgbClr val="CC023B"/>
                    </a:solidFill>
                    <a:latin typeface="DINOT" panose="020B0504020101020102" pitchFamily="34" charset="0"/>
                    <a:cs typeface="DINOT" panose="020B0504020101020102" pitchFamily="34" charset="0"/>
                  </a:rPr>
                  <a:t>94</a:t>
                </a:r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10627479" y="2389451"/>
                <a:ext cx="45392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solidFill>
                      <a:srgbClr val="CC023B"/>
                    </a:solidFill>
                    <a:latin typeface="DINOT" panose="020B0504020101020102" pitchFamily="34" charset="0"/>
                    <a:cs typeface="DINOT" panose="020B0504020101020102" pitchFamily="34" charset="0"/>
                  </a:rPr>
                  <a:t>102</a:t>
                </a:r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11158590" y="2150251"/>
                <a:ext cx="45392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solidFill>
                      <a:srgbClr val="CC023B"/>
                    </a:solidFill>
                    <a:latin typeface="DINOT" panose="020B0504020101020102" pitchFamily="34" charset="0"/>
                    <a:cs typeface="DINOT" panose="020B0504020101020102" pitchFamily="34" charset="0"/>
                  </a:rPr>
                  <a:t>106</a:t>
                </a: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7882855" y="3634839"/>
            <a:ext cx="3871241" cy="2986498"/>
            <a:chOff x="7853359" y="3634839"/>
            <a:chExt cx="3871241" cy="2986498"/>
          </a:xfrm>
        </p:grpSpPr>
        <p:grpSp>
          <p:nvGrpSpPr>
            <p:cNvPr id="12" name="Group 11"/>
            <p:cNvGrpSpPr/>
            <p:nvPr/>
          </p:nvGrpSpPr>
          <p:grpSpPr>
            <a:xfrm>
              <a:off x="7853359" y="3715015"/>
              <a:ext cx="3871241" cy="2873214"/>
              <a:chOff x="7624759" y="3806455"/>
              <a:chExt cx="3871241" cy="2873214"/>
            </a:xfrm>
          </p:grpSpPr>
          <p:pic>
            <p:nvPicPr>
              <p:cNvPr id="83" name="Picture 5" descr="C:\Users\mgustapane\Desktop\dipendenti-Italia-gruppo-2017.png"/>
              <p:cNvPicPr>
                <a:picLocks noChangeAspect="1" noChangeArrowheads="1"/>
              </p:cNvPicPr>
              <p:nvPr/>
            </p:nvPicPr>
            <p:blipFill>
              <a:blip r:embed="rId8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4759" y="3806455"/>
                <a:ext cx="3871241" cy="28732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8" name="Group 77"/>
              <p:cNvGrpSpPr/>
              <p:nvPr/>
            </p:nvGrpSpPr>
            <p:grpSpPr>
              <a:xfrm>
                <a:off x="7792031" y="3828126"/>
                <a:ext cx="3158095" cy="1883107"/>
                <a:chOff x="7859100" y="945711"/>
                <a:chExt cx="2989605" cy="1883107"/>
              </a:xfrm>
            </p:grpSpPr>
            <p:sp>
              <p:nvSpPr>
                <p:cNvPr id="79" name="Rectangle 78"/>
                <p:cNvSpPr/>
                <p:nvPr/>
              </p:nvSpPr>
              <p:spPr>
                <a:xfrm>
                  <a:off x="7859100" y="2432410"/>
                  <a:ext cx="180000" cy="3964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8417550" y="2012410"/>
                  <a:ext cx="180000" cy="3964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8984990" y="1829125"/>
                  <a:ext cx="180000" cy="3964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9550951" y="1536133"/>
                  <a:ext cx="180000" cy="3964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10116912" y="1195624"/>
                  <a:ext cx="180000" cy="3964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10668705" y="945711"/>
                  <a:ext cx="180000" cy="3964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8054567" y="5213117"/>
                <a:ext cx="3395551" cy="1456912"/>
                <a:chOff x="8010462" y="2332088"/>
                <a:chExt cx="3395551" cy="1456912"/>
              </a:xfrm>
            </p:grpSpPr>
            <p:sp>
              <p:nvSpPr>
                <p:cNvPr id="89" name="Rectangle 88"/>
                <p:cNvSpPr/>
                <p:nvPr/>
              </p:nvSpPr>
              <p:spPr>
                <a:xfrm>
                  <a:off x="8010462" y="3583733"/>
                  <a:ext cx="467321" cy="2052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>
                  <a:off x="8597230" y="3300392"/>
                  <a:ext cx="467321" cy="2052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9188506" y="3095125"/>
                  <a:ext cx="467321" cy="2052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>
                  <a:off x="9791992" y="2802684"/>
                  <a:ext cx="467321" cy="2052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10381384" y="2543514"/>
                  <a:ext cx="467321" cy="2052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10938692" y="2332088"/>
                  <a:ext cx="467321" cy="2052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0" name="Group 19"/>
            <p:cNvGrpSpPr/>
            <p:nvPr/>
          </p:nvGrpSpPr>
          <p:grpSpPr>
            <a:xfrm>
              <a:off x="8005701" y="3634839"/>
              <a:ext cx="3193235" cy="2021230"/>
              <a:chOff x="8005701" y="3634839"/>
              <a:chExt cx="3193235" cy="2021230"/>
            </a:xfrm>
          </p:grpSpPr>
          <p:sp>
            <p:nvSpPr>
              <p:cNvPr id="103" name="TextBox 102"/>
              <p:cNvSpPr txBox="1"/>
              <p:nvPr/>
            </p:nvSpPr>
            <p:spPr>
              <a:xfrm rot="16200000">
                <a:off x="7872724" y="5261483"/>
                <a:ext cx="5275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solidFill>
                      <a:srgbClr val="333333"/>
                    </a:solidFill>
                    <a:latin typeface="DINOT" panose="020B0504020101020102" pitchFamily="34" charset="0"/>
                    <a:cs typeface="DINOT" panose="020B0504020101020102" pitchFamily="34" charset="0"/>
                  </a:rPr>
                  <a:t>2013</a:t>
                </a: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 rot="16200000">
                <a:off x="8483332" y="4853044"/>
                <a:ext cx="5275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solidFill>
                      <a:srgbClr val="333333"/>
                    </a:solidFill>
                    <a:latin typeface="DINOT" panose="020B0504020101020102" pitchFamily="34" charset="0"/>
                    <a:cs typeface="DINOT" panose="020B0504020101020102" pitchFamily="34" charset="0"/>
                  </a:rPr>
                  <a:t>2014</a:t>
                </a: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 rot="16200000">
                <a:off x="9075679" y="4629372"/>
                <a:ext cx="5275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solidFill>
                      <a:srgbClr val="333333"/>
                    </a:solidFill>
                    <a:latin typeface="DINOT" panose="020B0504020101020102" pitchFamily="34" charset="0"/>
                    <a:cs typeface="DINOT" panose="020B0504020101020102" pitchFamily="34" charset="0"/>
                  </a:rPr>
                  <a:t>2015</a:t>
                </a: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 rot="16200000">
                <a:off x="9667079" y="4384682"/>
                <a:ext cx="5275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solidFill>
                      <a:srgbClr val="333333"/>
                    </a:solidFill>
                    <a:latin typeface="DINOT" panose="020B0504020101020102" pitchFamily="34" charset="0"/>
                    <a:cs typeface="DINOT" panose="020B0504020101020102" pitchFamily="34" charset="0"/>
                  </a:rPr>
                  <a:t>2016</a:t>
                </a: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 rot="16200000">
                <a:off x="10264420" y="4019758"/>
                <a:ext cx="5275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solidFill>
                      <a:srgbClr val="333333"/>
                    </a:solidFill>
                    <a:latin typeface="DINOT" panose="020B0504020101020102" pitchFamily="34" charset="0"/>
                    <a:cs typeface="DINOT" panose="020B0504020101020102" pitchFamily="34" charset="0"/>
                  </a:rPr>
                  <a:t>2017</a:t>
                </a: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 rot="16200000">
                <a:off x="10804349" y="3767816"/>
                <a:ext cx="5275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solidFill>
                      <a:srgbClr val="333333"/>
                    </a:solidFill>
                    <a:latin typeface="DINOT" panose="020B0504020101020102" pitchFamily="34" charset="0"/>
                    <a:cs typeface="DINOT" panose="020B0504020101020102" pitchFamily="34" charset="0"/>
                  </a:rPr>
                  <a:t>2018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8258796" y="5076643"/>
              <a:ext cx="3419923" cy="1544694"/>
              <a:chOff x="8258796" y="5076643"/>
              <a:chExt cx="3419923" cy="1544694"/>
            </a:xfrm>
          </p:grpSpPr>
          <p:sp>
            <p:nvSpPr>
              <p:cNvPr id="161" name="TextBox 160"/>
              <p:cNvSpPr txBox="1"/>
              <p:nvPr/>
            </p:nvSpPr>
            <p:spPr>
              <a:xfrm>
                <a:off x="8258796" y="6359727"/>
                <a:ext cx="43266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solidFill>
                      <a:srgbClr val="CC023B"/>
                    </a:solidFill>
                    <a:latin typeface="DINOT" panose="020B0504020101020102" pitchFamily="34" charset="0"/>
                    <a:cs typeface="DINOT" panose="020B0504020101020102" pitchFamily="34" charset="0"/>
                  </a:rPr>
                  <a:t>445</a:t>
                </a: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8853745" y="6095626"/>
                <a:ext cx="44798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solidFill>
                      <a:srgbClr val="CC023B"/>
                    </a:solidFill>
                    <a:latin typeface="DINOT" panose="020B0504020101020102" pitchFamily="34" charset="0"/>
                    <a:cs typeface="DINOT" panose="020B0504020101020102" pitchFamily="34" charset="0"/>
                  </a:rPr>
                  <a:t>509</a:t>
                </a: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9440637" y="5853168"/>
                <a:ext cx="46457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solidFill>
                      <a:srgbClr val="CC023B"/>
                    </a:solidFill>
                    <a:latin typeface="DINOT" panose="020B0504020101020102" pitchFamily="34" charset="0"/>
                    <a:cs typeface="DINOT" panose="020B0504020101020102" pitchFamily="34" charset="0"/>
                  </a:rPr>
                  <a:t>601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10027442" y="5585996"/>
                <a:ext cx="45392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solidFill>
                      <a:srgbClr val="CC023B"/>
                    </a:solidFill>
                    <a:latin typeface="DINOT" panose="020B0504020101020102" pitchFamily="34" charset="0"/>
                    <a:cs typeface="DINOT" panose="020B0504020101020102" pitchFamily="34" charset="0"/>
                  </a:rPr>
                  <a:t>650</a:t>
                </a:r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10636433" y="5316131"/>
                <a:ext cx="45392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solidFill>
                      <a:srgbClr val="CC023B"/>
                    </a:solidFill>
                    <a:latin typeface="DINOT" panose="020B0504020101020102" pitchFamily="34" charset="0"/>
                    <a:cs typeface="DINOT" panose="020B0504020101020102" pitchFamily="34" charset="0"/>
                  </a:rPr>
                  <a:t>783</a:t>
                </a:r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11190033" y="5076643"/>
                <a:ext cx="48868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solidFill>
                      <a:srgbClr val="CC023B"/>
                    </a:solidFill>
                    <a:latin typeface="DINOT" panose="020B0504020101020102" pitchFamily="34" charset="0"/>
                    <a:cs typeface="DINOT" panose="020B0504020101020102" pitchFamily="34" charset="0"/>
                  </a:rPr>
                  <a:t>800+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98774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Rettangolo 28"/>
          <p:cNvSpPr/>
          <p:nvPr/>
        </p:nvSpPr>
        <p:spPr>
          <a:xfrm>
            <a:off x="9492353" y="6092347"/>
            <a:ext cx="1613657" cy="45140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1400"/>
              </a:lnSpc>
            </a:pPr>
            <a:r>
              <a:rPr lang="it-IT" altLang="fr-FR" sz="1200" b="1" dirty="0">
                <a:solidFill>
                  <a:srgbClr val="333333"/>
                </a:solidFill>
                <a:ea typeface="MS PGothic" pitchFamily="34" charset="-128"/>
              </a:rPr>
              <a:t>CONSUMER</a:t>
            </a:r>
          </a:p>
          <a:p>
            <a:pPr algn="ctr">
              <a:lnSpc>
                <a:spcPts val="1400"/>
              </a:lnSpc>
            </a:pPr>
            <a:r>
              <a:rPr lang="it-IT" altLang="fr-FR" sz="1200" b="1" dirty="0">
                <a:solidFill>
                  <a:srgbClr val="333333"/>
                </a:solidFill>
                <a:ea typeface="MS PGothic" pitchFamily="34" charset="-128"/>
              </a:rPr>
              <a:t>PRODUCTS</a:t>
            </a:r>
          </a:p>
        </p:txBody>
      </p:sp>
      <p:grpSp>
        <p:nvGrpSpPr>
          <p:cNvPr id="337" name="Group 336"/>
          <p:cNvGrpSpPr/>
          <p:nvPr/>
        </p:nvGrpSpPr>
        <p:grpSpPr>
          <a:xfrm>
            <a:off x="9617539" y="4086275"/>
            <a:ext cx="1368000" cy="1913252"/>
            <a:chOff x="10217158" y="4079367"/>
            <a:chExt cx="1368000" cy="1913252"/>
          </a:xfrm>
        </p:grpSpPr>
        <p:grpSp>
          <p:nvGrpSpPr>
            <p:cNvPr id="338" name="Group 337"/>
            <p:cNvGrpSpPr/>
            <p:nvPr/>
          </p:nvGrpSpPr>
          <p:grpSpPr>
            <a:xfrm>
              <a:off x="10217158" y="4079367"/>
              <a:ext cx="1368000" cy="1913252"/>
              <a:chOff x="8531934" y="1281276"/>
              <a:chExt cx="1368000" cy="1913252"/>
            </a:xfrm>
          </p:grpSpPr>
          <p:sp>
            <p:nvSpPr>
              <p:cNvPr id="353" name="Ovale 46"/>
              <p:cNvSpPr/>
              <p:nvPr/>
            </p:nvSpPr>
            <p:spPr>
              <a:xfrm>
                <a:off x="8531934" y="1826528"/>
                <a:ext cx="1368000" cy="1368000"/>
              </a:xfrm>
              <a:prstGeom prst="ellipse">
                <a:avLst/>
              </a:prstGeom>
              <a:solidFill>
                <a:schemeClr val="accent6">
                  <a:lumMod val="50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54" name="Group 353"/>
              <p:cNvGrpSpPr/>
              <p:nvPr/>
            </p:nvGrpSpPr>
            <p:grpSpPr>
              <a:xfrm>
                <a:off x="8874003" y="1281276"/>
                <a:ext cx="674515" cy="651403"/>
                <a:chOff x="3818451" y="1263827"/>
                <a:chExt cx="674515" cy="651403"/>
              </a:xfrm>
            </p:grpSpPr>
            <p:sp>
              <p:nvSpPr>
                <p:cNvPr id="355" name="Rettangolo 13"/>
                <p:cNvSpPr/>
                <p:nvPr/>
              </p:nvSpPr>
              <p:spPr>
                <a:xfrm>
                  <a:off x="3868219" y="1263827"/>
                  <a:ext cx="59022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 altLang="fr-FR" sz="2800" b="1" dirty="0">
                      <a:solidFill>
                        <a:srgbClr val="CC023B"/>
                      </a:solidFill>
                      <a:ea typeface="MS PGothic" pitchFamily="34" charset="-128"/>
                    </a:rPr>
                    <a:t>6</a:t>
                  </a:r>
                  <a:r>
                    <a:rPr lang="it-IT" altLang="fr-FR" b="1" dirty="0">
                      <a:solidFill>
                        <a:srgbClr val="CC023B"/>
                      </a:solidFill>
                      <a:ea typeface="MS PGothic" pitchFamily="34" charset="-128"/>
                    </a:rPr>
                    <a:t>%</a:t>
                  </a:r>
                  <a:endParaRPr lang="it-IT" b="1" dirty="0">
                    <a:solidFill>
                      <a:srgbClr val="CC023B"/>
                    </a:solidFill>
                  </a:endParaRPr>
                </a:p>
              </p:txBody>
            </p:sp>
            <p:sp>
              <p:nvSpPr>
                <p:cNvPr id="356" name="Forme libre : forme 59">
                  <a:extLst>
                    <a:ext uri="{FF2B5EF4-FFF2-40B4-BE49-F238E27FC236}">
                      <a16:creationId xmlns:a16="http://schemas.microsoft.com/office/drawing/2014/main" xmlns="" id="{A89DB604-C764-489E-9937-2A891CF6C324}"/>
                    </a:ext>
                  </a:extLst>
                </p:cNvPr>
                <p:cNvSpPr/>
                <p:nvPr/>
              </p:nvSpPr>
              <p:spPr>
                <a:xfrm flipH="1">
                  <a:off x="3818451" y="1720764"/>
                  <a:ext cx="674515" cy="194466"/>
                </a:xfrm>
                <a:custGeom>
                  <a:avLst/>
                  <a:gdLst>
                    <a:gd name="connsiteX0" fmla="*/ 495300 w 495300"/>
                    <a:gd name="connsiteY0" fmla="*/ 0 h 876300"/>
                    <a:gd name="connsiteX1" fmla="*/ 0 w 495300"/>
                    <a:gd name="connsiteY1" fmla="*/ 0 h 876300"/>
                    <a:gd name="connsiteX2" fmla="*/ 0 w 495300"/>
                    <a:gd name="connsiteY2" fmla="*/ 876300 h 87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5300" h="876300">
                      <a:moveTo>
                        <a:pt x="495300" y="0"/>
                      </a:moveTo>
                      <a:lnTo>
                        <a:pt x="0" y="0"/>
                      </a:lnTo>
                      <a:lnTo>
                        <a:pt x="0" y="876300"/>
                      </a:lnTo>
                    </a:path>
                  </a:pathLst>
                </a:custGeom>
                <a:ln w="15875" cap="rnd" cmpd="sng">
                  <a:solidFill>
                    <a:srgbClr val="CC023B"/>
                  </a:solidFill>
                  <a:prstDash val="solid"/>
                  <a:round/>
                  <a:headEnd type="none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rgbClr val="333333"/>
                    </a:solidFill>
                  </a:endParaRPr>
                </a:p>
              </p:txBody>
            </p:sp>
          </p:grpSp>
        </p:grpSp>
        <p:grpSp>
          <p:nvGrpSpPr>
            <p:cNvPr id="339" name="Group 4">
              <a:extLst>
                <a:ext uri="{FF2B5EF4-FFF2-40B4-BE49-F238E27FC236}">
                  <a16:creationId xmlns:a16="http://schemas.microsoft.com/office/drawing/2014/main" xmlns="" id="{B66E603A-A9C3-4700-AB42-7A74C18B182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581418" y="4912373"/>
              <a:ext cx="682627" cy="810960"/>
              <a:chOff x="896" y="-790"/>
              <a:chExt cx="250" cy="297"/>
            </a:xfrm>
          </p:grpSpPr>
          <p:sp>
            <p:nvSpPr>
              <p:cNvPr id="340" name="Freeform 5">
                <a:extLst>
                  <a:ext uri="{FF2B5EF4-FFF2-40B4-BE49-F238E27FC236}">
                    <a16:creationId xmlns:a16="http://schemas.microsoft.com/office/drawing/2014/main" xmlns="" id="{14336009-E282-4080-A6E2-D0501A9E20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6" y="-742"/>
                <a:ext cx="250" cy="211"/>
              </a:xfrm>
              <a:custGeom>
                <a:avLst/>
                <a:gdLst>
                  <a:gd name="T0" fmla="*/ 119 w 119"/>
                  <a:gd name="T1" fmla="*/ 0 h 101"/>
                  <a:gd name="T2" fmla="*/ 98 w 119"/>
                  <a:gd name="T3" fmla="*/ 5 h 101"/>
                  <a:gd name="T4" fmla="*/ 69 w 119"/>
                  <a:gd name="T5" fmla="*/ 78 h 101"/>
                  <a:gd name="T6" fmla="*/ 81 w 119"/>
                  <a:gd name="T7" fmla="*/ 87 h 101"/>
                  <a:gd name="T8" fmla="*/ 83 w 119"/>
                  <a:gd name="T9" fmla="*/ 96 h 101"/>
                  <a:gd name="T10" fmla="*/ 83 w 119"/>
                  <a:gd name="T11" fmla="*/ 96 h 101"/>
                  <a:gd name="T12" fmla="*/ 76 w 119"/>
                  <a:gd name="T13" fmla="*/ 101 h 101"/>
                  <a:gd name="T14" fmla="*/ 0 w 119"/>
                  <a:gd name="T15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9" h="101">
                    <a:moveTo>
                      <a:pt x="119" y="0"/>
                    </a:moveTo>
                    <a:cubicBezTo>
                      <a:pt x="98" y="5"/>
                      <a:pt x="98" y="5"/>
                      <a:pt x="98" y="5"/>
                    </a:cubicBezTo>
                    <a:cubicBezTo>
                      <a:pt x="69" y="78"/>
                      <a:pt x="69" y="78"/>
                      <a:pt x="69" y="78"/>
                    </a:cubicBezTo>
                    <a:cubicBezTo>
                      <a:pt x="81" y="87"/>
                      <a:pt x="81" y="87"/>
                      <a:pt x="81" y="87"/>
                    </a:cubicBezTo>
                    <a:cubicBezTo>
                      <a:pt x="84" y="89"/>
                      <a:pt x="85" y="93"/>
                      <a:pt x="83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82" y="99"/>
                      <a:pt x="79" y="101"/>
                      <a:pt x="76" y="101"/>
                    </a:cubicBezTo>
                    <a:cubicBezTo>
                      <a:pt x="0" y="101"/>
                      <a:pt x="0" y="101"/>
                      <a:pt x="0" y="101"/>
                    </a:cubicBezTo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srgbClr val="333333"/>
                  </a:solidFill>
                </a:endParaRPr>
              </a:p>
            </p:txBody>
          </p:sp>
          <p:sp>
            <p:nvSpPr>
              <p:cNvPr id="341" name="Freeform 6">
                <a:extLst>
                  <a:ext uri="{FF2B5EF4-FFF2-40B4-BE49-F238E27FC236}">
                    <a16:creationId xmlns:a16="http://schemas.microsoft.com/office/drawing/2014/main" xmlns="" id="{659CDD9E-B4D5-4975-AB81-C858A62498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6" y="-684"/>
                <a:ext cx="185" cy="105"/>
              </a:xfrm>
              <a:custGeom>
                <a:avLst/>
                <a:gdLst>
                  <a:gd name="T0" fmla="*/ 185 w 185"/>
                  <a:gd name="T1" fmla="*/ 0 h 105"/>
                  <a:gd name="T2" fmla="*/ 0 w 185"/>
                  <a:gd name="T3" fmla="*/ 0 h 105"/>
                  <a:gd name="T4" fmla="*/ 7 w 185"/>
                  <a:gd name="T5" fmla="*/ 95 h 105"/>
                  <a:gd name="T6" fmla="*/ 145 w 185"/>
                  <a:gd name="T7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5" h="105">
                    <a:moveTo>
                      <a:pt x="185" y="0"/>
                    </a:moveTo>
                    <a:lnTo>
                      <a:pt x="0" y="0"/>
                    </a:lnTo>
                    <a:lnTo>
                      <a:pt x="7" y="95"/>
                    </a:lnTo>
                    <a:lnTo>
                      <a:pt x="145" y="105"/>
                    </a:lnTo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srgbClr val="333333"/>
                  </a:solidFill>
                </a:endParaRPr>
              </a:p>
            </p:txBody>
          </p:sp>
          <p:sp>
            <p:nvSpPr>
              <p:cNvPr id="342" name="Line 7">
                <a:extLst>
                  <a:ext uri="{FF2B5EF4-FFF2-40B4-BE49-F238E27FC236}">
                    <a16:creationId xmlns:a16="http://schemas.microsoft.com/office/drawing/2014/main" xmlns="" id="{DA5A526A-95E7-4B0E-A9B7-0BE64BB0F3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24" y="-684"/>
                <a:ext cx="0" cy="97"/>
              </a:xfrm>
              <a:prstGeom prst="line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srgbClr val="333333"/>
                  </a:solidFill>
                </a:endParaRPr>
              </a:p>
            </p:txBody>
          </p:sp>
          <p:sp>
            <p:nvSpPr>
              <p:cNvPr id="343" name="Line 8">
                <a:extLst>
                  <a:ext uri="{FF2B5EF4-FFF2-40B4-BE49-F238E27FC236}">
                    <a16:creationId xmlns:a16="http://schemas.microsoft.com/office/drawing/2014/main" xmlns="" id="{D08713E3-7966-48A7-A2D9-AEB194C3BE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5" y="-684"/>
                <a:ext cx="0" cy="99"/>
              </a:xfrm>
              <a:prstGeom prst="line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srgbClr val="333333"/>
                  </a:solidFill>
                </a:endParaRPr>
              </a:p>
            </p:txBody>
          </p:sp>
          <p:sp>
            <p:nvSpPr>
              <p:cNvPr id="344" name="Line 9">
                <a:extLst>
                  <a:ext uri="{FF2B5EF4-FFF2-40B4-BE49-F238E27FC236}">
                    <a16:creationId xmlns:a16="http://schemas.microsoft.com/office/drawing/2014/main" xmlns="" id="{E80AD56A-CB2D-4A8A-906D-D832B4C2DD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6" y="-684"/>
                <a:ext cx="0" cy="101"/>
              </a:xfrm>
              <a:prstGeom prst="line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srgbClr val="333333"/>
                  </a:solidFill>
                </a:endParaRPr>
              </a:p>
            </p:txBody>
          </p:sp>
          <p:sp>
            <p:nvSpPr>
              <p:cNvPr id="345" name="Line 10">
                <a:extLst>
                  <a:ext uri="{FF2B5EF4-FFF2-40B4-BE49-F238E27FC236}">
                    <a16:creationId xmlns:a16="http://schemas.microsoft.com/office/drawing/2014/main" xmlns="" id="{39BB00C4-29D5-4521-B5BB-9FFB150F6C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6" y="-684"/>
                <a:ext cx="0" cy="103"/>
              </a:xfrm>
              <a:prstGeom prst="line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srgbClr val="333333"/>
                  </a:solidFill>
                </a:endParaRPr>
              </a:p>
            </p:txBody>
          </p:sp>
          <p:sp>
            <p:nvSpPr>
              <p:cNvPr id="346" name="Line 11">
                <a:extLst>
                  <a:ext uri="{FF2B5EF4-FFF2-40B4-BE49-F238E27FC236}">
                    <a16:creationId xmlns:a16="http://schemas.microsoft.com/office/drawing/2014/main" xmlns="" id="{4A5C6D48-4A31-4563-9A8E-70236538C5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5" y="-684"/>
                <a:ext cx="0" cy="92"/>
              </a:xfrm>
              <a:prstGeom prst="line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srgbClr val="333333"/>
                  </a:solidFill>
                </a:endParaRPr>
              </a:p>
            </p:txBody>
          </p:sp>
          <p:sp>
            <p:nvSpPr>
              <p:cNvPr id="347" name="Line 12">
                <a:extLst>
                  <a:ext uri="{FF2B5EF4-FFF2-40B4-BE49-F238E27FC236}">
                    <a16:creationId xmlns:a16="http://schemas.microsoft.com/office/drawing/2014/main" xmlns="" id="{5CBEAC9C-AEC3-4261-81BF-BE679F5636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8" y="-650"/>
                <a:ext cx="168" cy="0"/>
              </a:xfrm>
              <a:prstGeom prst="line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srgbClr val="333333"/>
                  </a:solidFill>
                </a:endParaRPr>
              </a:p>
            </p:txBody>
          </p:sp>
          <p:sp>
            <p:nvSpPr>
              <p:cNvPr id="348" name="Line 13">
                <a:extLst>
                  <a:ext uri="{FF2B5EF4-FFF2-40B4-BE49-F238E27FC236}">
                    <a16:creationId xmlns:a16="http://schemas.microsoft.com/office/drawing/2014/main" xmlns="" id="{F11F553B-1BE1-4A75-8CEA-D0224B6D01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1" y="-619"/>
                <a:ext cx="155" cy="0"/>
              </a:xfrm>
              <a:prstGeom prst="line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srgbClr val="333333"/>
                  </a:solidFill>
                </a:endParaRPr>
              </a:p>
            </p:txBody>
          </p:sp>
          <p:sp>
            <p:nvSpPr>
              <p:cNvPr id="349" name="Oval 14">
                <a:extLst>
                  <a:ext uri="{FF2B5EF4-FFF2-40B4-BE49-F238E27FC236}">
                    <a16:creationId xmlns:a16="http://schemas.microsoft.com/office/drawing/2014/main" xmlns="" id="{72DE0B76-ABB8-4016-90D7-B595BE9735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7" y="-518"/>
                <a:ext cx="25" cy="25"/>
              </a:xfrm>
              <a:prstGeom prst="ellipse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srgbClr val="333333"/>
                  </a:solidFill>
                </a:endParaRPr>
              </a:p>
            </p:txBody>
          </p:sp>
          <p:sp>
            <p:nvSpPr>
              <p:cNvPr id="350" name="Oval 15">
                <a:extLst>
                  <a:ext uri="{FF2B5EF4-FFF2-40B4-BE49-F238E27FC236}">
                    <a16:creationId xmlns:a16="http://schemas.microsoft.com/office/drawing/2014/main" xmlns="" id="{B20D1B42-CAD1-45CC-858D-6D19295775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9" y="-518"/>
                <a:ext cx="25" cy="25"/>
              </a:xfrm>
              <a:prstGeom prst="ellipse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srgbClr val="333333"/>
                  </a:solidFill>
                </a:endParaRPr>
              </a:p>
            </p:txBody>
          </p:sp>
          <p:sp>
            <p:nvSpPr>
              <p:cNvPr id="351" name="Line 16">
                <a:extLst>
                  <a:ext uri="{FF2B5EF4-FFF2-40B4-BE49-F238E27FC236}">
                    <a16:creationId xmlns:a16="http://schemas.microsoft.com/office/drawing/2014/main" xmlns="" id="{5F266808-1CEC-4938-8596-2E0823CA3E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7" y="-790"/>
                <a:ext cx="0" cy="65"/>
              </a:xfrm>
              <a:prstGeom prst="line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srgbClr val="333333"/>
                  </a:solidFill>
                </a:endParaRPr>
              </a:p>
            </p:txBody>
          </p:sp>
          <p:sp>
            <p:nvSpPr>
              <p:cNvPr id="352" name="Freeform 17">
                <a:extLst>
                  <a:ext uri="{FF2B5EF4-FFF2-40B4-BE49-F238E27FC236}">
                    <a16:creationId xmlns:a16="http://schemas.microsoft.com/office/drawing/2014/main" xmlns="" id="{4E229F5E-5BEA-4673-AE6C-A2685A315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0" y="-748"/>
                <a:ext cx="50" cy="23"/>
              </a:xfrm>
              <a:custGeom>
                <a:avLst/>
                <a:gdLst>
                  <a:gd name="T0" fmla="*/ 0 w 50"/>
                  <a:gd name="T1" fmla="*/ 0 h 23"/>
                  <a:gd name="T2" fmla="*/ 27 w 50"/>
                  <a:gd name="T3" fmla="*/ 23 h 23"/>
                  <a:gd name="T4" fmla="*/ 50 w 5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0" h="23">
                    <a:moveTo>
                      <a:pt x="0" y="0"/>
                    </a:moveTo>
                    <a:lnTo>
                      <a:pt x="27" y="23"/>
                    </a:lnTo>
                    <a:lnTo>
                      <a:pt x="50" y="0"/>
                    </a:lnTo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srgbClr val="333333"/>
                  </a:solidFill>
                </a:endParaRPr>
              </a:p>
            </p:txBody>
          </p:sp>
        </p:grpSp>
      </p:grpSp>
      <p:grpSp>
        <p:nvGrpSpPr>
          <p:cNvPr id="275" name="Group 274"/>
          <p:cNvGrpSpPr/>
          <p:nvPr/>
        </p:nvGrpSpPr>
        <p:grpSpPr>
          <a:xfrm>
            <a:off x="5709286" y="4086858"/>
            <a:ext cx="1952525" cy="2429975"/>
            <a:chOff x="6555548" y="1291458"/>
            <a:chExt cx="1952525" cy="2429975"/>
          </a:xfrm>
        </p:grpSpPr>
        <p:sp>
          <p:nvSpPr>
            <p:cNvPr id="276" name="Rettangolo 19"/>
            <p:cNvSpPr/>
            <p:nvPr/>
          </p:nvSpPr>
          <p:spPr>
            <a:xfrm>
              <a:off x="6555548" y="3270027"/>
              <a:ext cx="1952525" cy="45140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it-IT" altLang="fr-FR" sz="1200" b="1" dirty="0">
                  <a:solidFill>
                    <a:srgbClr val="333333"/>
                  </a:solidFill>
                  <a:ea typeface="MS PGothic" pitchFamily="34" charset="-128"/>
                </a:rPr>
                <a:t>MARINE &amp; </a:t>
              </a:r>
              <a:br>
                <a:rPr lang="it-IT" altLang="fr-FR" sz="1200" b="1" dirty="0">
                  <a:solidFill>
                    <a:srgbClr val="333333"/>
                  </a:solidFill>
                  <a:ea typeface="MS PGothic" pitchFamily="34" charset="-128"/>
                </a:rPr>
              </a:br>
              <a:r>
                <a:rPr lang="it-IT" altLang="fr-FR" sz="1200" b="1" dirty="0">
                  <a:solidFill>
                    <a:srgbClr val="333333"/>
                  </a:solidFill>
                  <a:ea typeface="MS PGothic" pitchFamily="34" charset="-128"/>
                </a:rPr>
                <a:t>OFFSHORE</a:t>
              </a:r>
            </a:p>
          </p:txBody>
        </p:sp>
        <p:grpSp>
          <p:nvGrpSpPr>
            <p:cNvPr id="277" name="Group 276"/>
            <p:cNvGrpSpPr/>
            <p:nvPr/>
          </p:nvGrpSpPr>
          <p:grpSpPr>
            <a:xfrm>
              <a:off x="6825367" y="1291458"/>
              <a:ext cx="1368000" cy="1918120"/>
              <a:chOff x="6825367" y="1291458"/>
              <a:chExt cx="1368000" cy="1918120"/>
            </a:xfrm>
          </p:grpSpPr>
          <p:grpSp>
            <p:nvGrpSpPr>
              <p:cNvPr id="278" name="Group 277"/>
              <p:cNvGrpSpPr/>
              <p:nvPr/>
            </p:nvGrpSpPr>
            <p:grpSpPr>
              <a:xfrm>
                <a:off x="6825367" y="1291458"/>
                <a:ext cx="1368000" cy="1918120"/>
                <a:chOff x="6825367" y="1291458"/>
                <a:chExt cx="1368000" cy="1918120"/>
              </a:xfrm>
            </p:grpSpPr>
            <p:sp>
              <p:nvSpPr>
                <p:cNvPr id="306" name="Ovale 46"/>
                <p:cNvSpPr/>
                <p:nvPr/>
              </p:nvSpPr>
              <p:spPr>
                <a:xfrm>
                  <a:off x="6825367" y="1841578"/>
                  <a:ext cx="1368000" cy="1368000"/>
                </a:xfrm>
                <a:prstGeom prst="ellipse">
                  <a:avLst/>
                </a:prstGeom>
                <a:solidFill>
                  <a:schemeClr val="accent6">
                    <a:lumMod val="50000"/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07" name="Group 306"/>
                <p:cNvGrpSpPr/>
                <p:nvPr/>
              </p:nvGrpSpPr>
              <p:grpSpPr>
                <a:xfrm>
                  <a:off x="7172717" y="1291458"/>
                  <a:ext cx="674515" cy="651403"/>
                  <a:chOff x="3782479" y="1316953"/>
                  <a:chExt cx="674515" cy="651403"/>
                </a:xfrm>
              </p:grpSpPr>
              <p:sp>
                <p:nvSpPr>
                  <p:cNvPr id="308" name="Rettangolo 13"/>
                  <p:cNvSpPr/>
                  <p:nvPr/>
                </p:nvSpPr>
                <p:spPr>
                  <a:xfrm>
                    <a:off x="3828148" y="1316953"/>
                    <a:ext cx="590226" cy="5232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 altLang="fr-FR" sz="2800" b="1" dirty="0">
                        <a:solidFill>
                          <a:srgbClr val="CC023B"/>
                        </a:solidFill>
                        <a:ea typeface="MS PGothic" pitchFamily="34" charset="-128"/>
                      </a:rPr>
                      <a:t>9</a:t>
                    </a:r>
                    <a:r>
                      <a:rPr lang="it-IT" altLang="fr-FR" b="1" dirty="0">
                        <a:solidFill>
                          <a:srgbClr val="CC023B"/>
                        </a:solidFill>
                        <a:ea typeface="MS PGothic" pitchFamily="34" charset="-128"/>
                      </a:rPr>
                      <a:t>%</a:t>
                    </a:r>
                    <a:endParaRPr lang="it-IT" b="1" dirty="0">
                      <a:solidFill>
                        <a:srgbClr val="CC023B"/>
                      </a:solidFill>
                    </a:endParaRPr>
                  </a:p>
                </p:txBody>
              </p:sp>
              <p:sp>
                <p:nvSpPr>
                  <p:cNvPr id="309" name="Forme libre : forme 59">
                    <a:extLst>
                      <a:ext uri="{FF2B5EF4-FFF2-40B4-BE49-F238E27FC236}">
                        <a16:creationId xmlns:a16="http://schemas.microsoft.com/office/drawing/2014/main" xmlns="" id="{A89DB604-C764-489E-9937-2A891CF6C324}"/>
                      </a:ext>
                    </a:extLst>
                  </p:cNvPr>
                  <p:cNvSpPr/>
                  <p:nvPr/>
                </p:nvSpPr>
                <p:spPr>
                  <a:xfrm flipH="1">
                    <a:off x="3782479" y="1773890"/>
                    <a:ext cx="674515" cy="194466"/>
                  </a:xfrm>
                  <a:custGeom>
                    <a:avLst/>
                    <a:gdLst>
                      <a:gd name="connsiteX0" fmla="*/ 495300 w 495300"/>
                      <a:gd name="connsiteY0" fmla="*/ 0 h 876300"/>
                      <a:gd name="connsiteX1" fmla="*/ 0 w 495300"/>
                      <a:gd name="connsiteY1" fmla="*/ 0 h 876300"/>
                      <a:gd name="connsiteX2" fmla="*/ 0 w 495300"/>
                      <a:gd name="connsiteY2" fmla="*/ 876300 h 876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5300" h="876300">
                        <a:moveTo>
                          <a:pt x="495300" y="0"/>
                        </a:moveTo>
                        <a:lnTo>
                          <a:pt x="0" y="0"/>
                        </a:lnTo>
                        <a:lnTo>
                          <a:pt x="0" y="876300"/>
                        </a:lnTo>
                      </a:path>
                    </a:pathLst>
                  </a:custGeom>
                  <a:ln w="15875" cap="rnd" cmpd="sng">
                    <a:solidFill>
                      <a:srgbClr val="CC023B"/>
                    </a:solidFill>
                    <a:prstDash val="solid"/>
                    <a:round/>
                    <a:headEnd type="none"/>
                    <a:tail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rgbClr val="333333"/>
                      </a:solidFill>
                    </a:endParaRPr>
                  </a:p>
                </p:txBody>
              </p:sp>
            </p:grpSp>
          </p:grpSp>
          <p:grpSp>
            <p:nvGrpSpPr>
              <p:cNvPr id="279" name="Group 4">
                <a:extLst>
                  <a:ext uri="{FF2B5EF4-FFF2-40B4-BE49-F238E27FC236}">
                    <a16:creationId xmlns:a16="http://schemas.microsoft.com/office/drawing/2014/main" xmlns="" id="{1E028FF8-7F80-4B97-9C36-7B9F8366CFA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016782" y="2043849"/>
                <a:ext cx="1005278" cy="827504"/>
                <a:chOff x="595" y="22"/>
                <a:chExt cx="475" cy="391"/>
              </a:xfrm>
            </p:grpSpPr>
            <p:sp>
              <p:nvSpPr>
                <p:cNvPr id="280" name="Freeform 5">
                  <a:extLst>
                    <a:ext uri="{FF2B5EF4-FFF2-40B4-BE49-F238E27FC236}">
                      <a16:creationId xmlns:a16="http://schemas.microsoft.com/office/drawing/2014/main" xmlns="" id="{EB115D80-3F6E-4353-9C1C-3EA9A32AEE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9" y="213"/>
                  <a:ext cx="23" cy="29"/>
                </a:xfrm>
                <a:custGeom>
                  <a:avLst/>
                  <a:gdLst>
                    <a:gd name="T0" fmla="*/ 0 w 23"/>
                    <a:gd name="T1" fmla="*/ 0 h 29"/>
                    <a:gd name="T2" fmla="*/ 23 w 23"/>
                    <a:gd name="T3" fmla="*/ 0 h 29"/>
                    <a:gd name="T4" fmla="*/ 23 w 23"/>
                    <a:gd name="T5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29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29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81" name="Freeform 6">
                  <a:extLst>
                    <a:ext uri="{FF2B5EF4-FFF2-40B4-BE49-F238E27FC236}">
                      <a16:creationId xmlns:a16="http://schemas.microsoft.com/office/drawing/2014/main" xmlns="" id="{1AA7C040-29B1-4C36-BBDE-FE4E699C61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9" y="242"/>
                  <a:ext cx="75" cy="54"/>
                </a:xfrm>
                <a:custGeom>
                  <a:avLst/>
                  <a:gdLst>
                    <a:gd name="T0" fmla="*/ 0 w 75"/>
                    <a:gd name="T1" fmla="*/ 0 h 54"/>
                    <a:gd name="T2" fmla="*/ 41 w 75"/>
                    <a:gd name="T3" fmla="*/ 0 h 54"/>
                    <a:gd name="T4" fmla="*/ 41 w 75"/>
                    <a:gd name="T5" fmla="*/ 19 h 54"/>
                    <a:gd name="T6" fmla="*/ 75 w 75"/>
                    <a:gd name="T7" fmla="*/ 19 h 54"/>
                    <a:gd name="T8" fmla="*/ 75 w 75"/>
                    <a:gd name="T9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54">
                      <a:moveTo>
                        <a:pt x="0" y="0"/>
                      </a:moveTo>
                      <a:lnTo>
                        <a:pt x="41" y="0"/>
                      </a:lnTo>
                      <a:lnTo>
                        <a:pt x="41" y="19"/>
                      </a:lnTo>
                      <a:lnTo>
                        <a:pt x="75" y="19"/>
                      </a:lnTo>
                      <a:lnTo>
                        <a:pt x="75" y="54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82" name="Freeform 7">
                  <a:extLst>
                    <a:ext uri="{FF2B5EF4-FFF2-40B4-BE49-F238E27FC236}">
                      <a16:creationId xmlns:a16="http://schemas.microsoft.com/office/drawing/2014/main" xmlns="" id="{F1F500EC-65B7-46BC-9F87-BA5E980402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0" y="213"/>
                  <a:ext cx="23" cy="29"/>
                </a:xfrm>
                <a:custGeom>
                  <a:avLst/>
                  <a:gdLst>
                    <a:gd name="T0" fmla="*/ 23 w 23"/>
                    <a:gd name="T1" fmla="*/ 0 h 29"/>
                    <a:gd name="T2" fmla="*/ 0 w 23"/>
                    <a:gd name="T3" fmla="*/ 0 h 29"/>
                    <a:gd name="T4" fmla="*/ 0 w 23"/>
                    <a:gd name="T5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29">
                      <a:moveTo>
                        <a:pt x="23" y="0"/>
                      </a:moveTo>
                      <a:lnTo>
                        <a:pt x="0" y="0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83" name="Freeform 8">
                  <a:extLst>
                    <a:ext uri="{FF2B5EF4-FFF2-40B4-BE49-F238E27FC236}">
                      <a16:creationId xmlns:a16="http://schemas.microsoft.com/office/drawing/2014/main" xmlns="" id="{FB0E37C1-FD72-4B6F-B8EB-3CFCA0E64A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8" y="242"/>
                  <a:ext cx="75" cy="54"/>
                </a:xfrm>
                <a:custGeom>
                  <a:avLst/>
                  <a:gdLst>
                    <a:gd name="T0" fmla="*/ 75 w 75"/>
                    <a:gd name="T1" fmla="*/ 0 h 54"/>
                    <a:gd name="T2" fmla="*/ 34 w 75"/>
                    <a:gd name="T3" fmla="*/ 0 h 54"/>
                    <a:gd name="T4" fmla="*/ 34 w 75"/>
                    <a:gd name="T5" fmla="*/ 19 h 54"/>
                    <a:gd name="T6" fmla="*/ 0 w 75"/>
                    <a:gd name="T7" fmla="*/ 19 h 54"/>
                    <a:gd name="T8" fmla="*/ 0 w 75"/>
                    <a:gd name="T9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54">
                      <a:moveTo>
                        <a:pt x="75" y="0"/>
                      </a:moveTo>
                      <a:lnTo>
                        <a:pt x="34" y="0"/>
                      </a:lnTo>
                      <a:lnTo>
                        <a:pt x="34" y="19"/>
                      </a:lnTo>
                      <a:lnTo>
                        <a:pt x="0" y="19"/>
                      </a:lnTo>
                      <a:lnTo>
                        <a:pt x="0" y="54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84" name="Freeform 9">
                  <a:extLst>
                    <a:ext uri="{FF2B5EF4-FFF2-40B4-BE49-F238E27FC236}">
                      <a16:creationId xmlns:a16="http://schemas.microsoft.com/office/drawing/2014/main" xmlns="" id="{C9386545-37BF-4CD7-B4F6-19709B26B3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7" y="400"/>
                  <a:ext cx="313" cy="13"/>
                </a:xfrm>
                <a:custGeom>
                  <a:avLst/>
                  <a:gdLst>
                    <a:gd name="T0" fmla="*/ 0 w 151"/>
                    <a:gd name="T1" fmla="*/ 0 h 6"/>
                    <a:gd name="T2" fmla="*/ 10 w 151"/>
                    <a:gd name="T3" fmla="*/ 6 h 6"/>
                    <a:gd name="T4" fmla="*/ 19 w 151"/>
                    <a:gd name="T5" fmla="*/ 0 h 6"/>
                    <a:gd name="T6" fmla="*/ 29 w 151"/>
                    <a:gd name="T7" fmla="*/ 6 h 6"/>
                    <a:gd name="T8" fmla="*/ 38 w 151"/>
                    <a:gd name="T9" fmla="*/ 0 h 6"/>
                    <a:gd name="T10" fmla="*/ 47 w 151"/>
                    <a:gd name="T11" fmla="*/ 6 h 6"/>
                    <a:gd name="T12" fmla="*/ 57 w 151"/>
                    <a:gd name="T13" fmla="*/ 0 h 6"/>
                    <a:gd name="T14" fmla="*/ 66 w 151"/>
                    <a:gd name="T15" fmla="*/ 6 h 6"/>
                    <a:gd name="T16" fmla="*/ 76 w 151"/>
                    <a:gd name="T17" fmla="*/ 0 h 6"/>
                    <a:gd name="T18" fmla="*/ 85 w 151"/>
                    <a:gd name="T19" fmla="*/ 6 h 6"/>
                    <a:gd name="T20" fmla="*/ 95 w 151"/>
                    <a:gd name="T21" fmla="*/ 0 h 6"/>
                    <a:gd name="T22" fmla="*/ 104 w 151"/>
                    <a:gd name="T23" fmla="*/ 6 h 6"/>
                    <a:gd name="T24" fmla="*/ 113 w 151"/>
                    <a:gd name="T25" fmla="*/ 0 h 6"/>
                    <a:gd name="T26" fmla="*/ 123 w 151"/>
                    <a:gd name="T27" fmla="*/ 6 h 6"/>
                    <a:gd name="T28" fmla="*/ 132 w 151"/>
                    <a:gd name="T29" fmla="*/ 0 h 6"/>
                    <a:gd name="T30" fmla="*/ 142 w 151"/>
                    <a:gd name="T31" fmla="*/ 6 h 6"/>
                    <a:gd name="T32" fmla="*/ 151 w 151"/>
                    <a:gd name="T3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1" h="6">
                      <a:moveTo>
                        <a:pt x="0" y="0"/>
                      </a:moveTo>
                      <a:cubicBezTo>
                        <a:pt x="2" y="3"/>
                        <a:pt x="6" y="6"/>
                        <a:pt x="10" y="6"/>
                      </a:cubicBezTo>
                      <a:cubicBezTo>
                        <a:pt x="14" y="6"/>
                        <a:pt x="17" y="3"/>
                        <a:pt x="19" y="0"/>
                      </a:cubicBezTo>
                      <a:cubicBezTo>
                        <a:pt x="21" y="3"/>
                        <a:pt x="25" y="6"/>
                        <a:pt x="29" y="6"/>
                      </a:cubicBezTo>
                      <a:cubicBezTo>
                        <a:pt x="33" y="6"/>
                        <a:pt x="36" y="3"/>
                        <a:pt x="38" y="0"/>
                      </a:cubicBezTo>
                      <a:cubicBezTo>
                        <a:pt x="40" y="3"/>
                        <a:pt x="43" y="6"/>
                        <a:pt x="47" y="6"/>
                      </a:cubicBezTo>
                      <a:cubicBezTo>
                        <a:pt x="51" y="6"/>
                        <a:pt x="55" y="3"/>
                        <a:pt x="57" y="0"/>
                      </a:cubicBezTo>
                      <a:cubicBezTo>
                        <a:pt x="59" y="3"/>
                        <a:pt x="62" y="6"/>
                        <a:pt x="66" y="6"/>
                      </a:cubicBezTo>
                      <a:cubicBezTo>
                        <a:pt x="70" y="6"/>
                        <a:pt x="74" y="3"/>
                        <a:pt x="76" y="0"/>
                      </a:cubicBezTo>
                      <a:cubicBezTo>
                        <a:pt x="78" y="3"/>
                        <a:pt x="81" y="6"/>
                        <a:pt x="85" y="6"/>
                      </a:cubicBezTo>
                      <a:cubicBezTo>
                        <a:pt x="89" y="6"/>
                        <a:pt x="93" y="3"/>
                        <a:pt x="95" y="0"/>
                      </a:cubicBezTo>
                      <a:cubicBezTo>
                        <a:pt x="96" y="3"/>
                        <a:pt x="100" y="6"/>
                        <a:pt x="104" y="6"/>
                      </a:cubicBezTo>
                      <a:cubicBezTo>
                        <a:pt x="108" y="6"/>
                        <a:pt x="111" y="3"/>
                        <a:pt x="113" y="0"/>
                      </a:cubicBezTo>
                      <a:cubicBezTo>
                        <a:pt x="115" y="3"/>
                        <a:pt x="119" y="6"/>
                        <a:pt x="123" y="6"/>
                      </a:cubicBezTo>
                      <a:cubicBezTo>
                        <a:pt x="127" y="6"/>
                        <a:pt x="130" y="3"/>
                        <a:pt x="132" y="0"/>
                      </a:cubicBezTo>
                      <a:cubicBezTo>
                        <a:pt x="134" y="3"/>
                        <a:pt x="138" y="6"/>
                        <a:pt x="142" y="6"/>
                      </a:cubicBezTo>
                      <a:cubicBezTo>
                        <a:pt x="146" y="6"/>
                        <a:pt x="149" y="3"/>
                        <a:pt x="151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85" name="Freeform 10">
                  <a:extLst>
                    <a:ext uri="{FF2B5EF4-FFF2-40B4-BE49-F238E27FC236}">
                      <a16:creationId xmlns:a16="http://schemas.microsoft.com/office/drawing/2014/main" xmlns="" id="{0363FCE7-4CAE-4D45-A496-DC5CAB0BE8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3" y="365"/>
                  <a:ext cx="253" cy="10"/>
                </a:xfrm>
                <a:custGeom>
                  <a:avLst/>
                  <a:gdLst>
                    <a:gd name="T0" fmla="*/ 0 w 122"/>
                    <a:gd name="T1" fmla="*/ 5 h 5"/>
                    <a:gd name="T2" fmla="*/ 9 w 122"/>
                    <a:gd name="T3" fmla="*/ 0 h 5"/>
                    <a:gd name="T4" fmla="*/ 18 w 122"/>
                    <a:gd name="T5" fmla="*/ 5 h 5"/>
                    <a:gd name="T6" fmla="*/ 28 w 122"/>
                    <a:gd name="T7" fmla="*/ 0 h 5"/>
                    <a:gd name="T8" fmla="*/ 37 w 122"/>
                    <a:gd name="T9" fmla="*/ 5 h 5"/>
                    <a:gd name="T10" fmla="*/ 47 w 122"/>
                    <a:gd name="T11" fmla="*/ 0 h 5"/>
                    <a:gd name="T12" fmla="*/ 56 w 122"/>
                    <a:gd name="T13" fmla="*/ 5 h 5"/>
                    <a:gd name="T14" fmla="*/ 66 w 122"/>
                    <a:gd name="T15" fmla="*/ 0 h 5"/>
                    <a:gd name="T16" fmla="*/ 75 w 122"/>
                    <a:gd name="T17" fmla="*/ 5 h 5"/>
                    <a:gd name="T18" fmla="*/ 84 w 122"/>
                    <a:gd name="T19" fmla="*/ 0 h 5"/>
                    <a:gd name="T20" fmla="*/ 94 w 122"/>
                    <a:gd name="T21" fmla="*/ 5 h 5"/>
                    <a:gd name="T22" fmla="*/ 103 w 122"/>
                    <a:gd name="T23" fmla="*/ 0 h 5"/>
                    <a:gd name="T24" fmla="*/ 113 w 122"/>
                    <a:gd name="T25" fmla="*/ 5 h 5"/>
                    <a:gd name="T26" fmla="*/ 122 w 122"/>
                    <a:gd name="T2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2" h="5">
                      <a:moveTo>
                        <a:pt x="0" y="5"/>
                      </a:moveTo>
                      <a:cubicBezTo>
                        <a:pt x="4" y="5"/>
                        <a:pt x="7" y="3"/>
                        <a:pt x="9" y="0"/>
                      </a:cubicBezTo>
                      <a:cubicBezTo>
                        <a:pt x="11" y="3"/>
                        <a:pt x="14" y="5"/>
                        <a:pt x="18" y="5"/>
                      </a:cubicBezTo>
                      <a:cubicBezTo>
                        <a:pt x="22" y="5"/>
                        <a:pt x="26" y="3"/>
                        <a:pt x="28" y="0"/>
                      </a:cubicBezTo>
                      <a:cubicBezTo>
                        <a:pt x="30" y="3"/>
                        <a:pt x="33" y="5"/>
                        <a:pt x="37" y="5"/>
                      </a:cubicBezTo>
                      <a:cubicBezTo>
                        <a:pt x="41" y="5"/>
                        <a:pt x="45" y="3"/>
                        <a:pt x="47" y="0"/>
                      </a:cubicBezTo>
                      <a:cubicBezTo>
                        <a:pt x="49" y="3"/>
                        <a:pt x="52" y="5"/>
                        <a:pt x="56" y="5"/>
                      </a:cubicBezTo>
                      <a:cubicBezTo>
                        <a:pt x="60" y="5"/>
                        <a:pt x="64" y="3"/>
                        <a:pt x="66" y="0"/>
                      </a:cubicBezTo>
                      <a:cubicBezTo>
                        <a:pt x="67" y="3"/>
                        <a:pt x="71" y="5"/>
                        <a:pt x="75" y="5"/>
                      </a:cubicBezTo>
                      <a:cubicBezTo>
                        <a:pt x="79" y="5"/>
                        <a:pt x="82" y="3"/>
                        <a:pt x="84" y="0"/>
                      </a:cubicBezTo>
                      <a:cubicBezTo>
                        <a:pt x="86" y="3"/>
                        <a:pt x="90" y="5"/>
                        <a:pt x="94" y="5"/>
                      </a:cubicBezTo>
                      <a:cubicBezTo>
                        <a:pt x="98" y="5"/>
                        <a:pt x="101" y="3"/>
                        <a:pt x="103" y="0"/>
                      </a:cubicBezTo>
                      <a:cubicBezTo>
                        <a:pt x="105" y="3"/>
                        <a:pt x="109" y="5"/>
                        <a:pt x="113" y="5"/>
                      </a:cubicBezTo>
                      <a:cubicBezTo>
                        <a:pt x="117" y="5"/>
                        <a:pt x="120" y="3"/>
                        <a:pt x="122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86" name="Freeform 11">
                  <a:extLst>
                    <a:ext uri="{FF2B5EF4-FFF2-40B4-BE49-F238E27FC236}">
                      <a16:creationId xmlns:a16="http://schemas.microsoft.com/office/drawing/2014/main" xmlns="" id="{4299854C-EEFF-4B28-9D2C-51F53B22D5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0" y="269"/>
                  <a:ext cx="182" cy="144"/>
                </a:xfrm>
                <a:custGeom>
                  <a:avLst/>
                  <a:gdLst>
                    <a:gd name="T0" fmla="*/ 9 w 88"/>
                    <a:gd name="T1" fmla="*/ 68 h 69"/>
                    <a:gd name="T2" fmla="*/ 17 w 88"/>
                    <a:gd name="T3" fmla="*/ 63 h 69"/>
                    <a:gd name="T4" fmla="*/ 26 w 88"/>
                    <a:gd name="T5" fmla="*/ 69 h 69"/>
                    <a:gd name="T6" fmla="*/ 36 w 88"/>
                    <a:gd name="T7" fmla="*/ 63 h 69"/>
                    <a:gd name="T8" fmla="*/ 45 w 88"/>
                    <a:gd name="T9" fmla="*/ 69 h 69"/>
                    <a:gd name="T10" fmla="*/ 55 w 88"/>
                    <a:gd name="T11" fmla="*/ 63 h 69"/>
                    <a:gd name="T12" fmla="*/ 64 w 88"/>
                    <a:gd name="T13" fmla="*/ 69 h 69"/>
                    <a:gd name="T14" fmla="*/ 73 w 88"/>
                    <a:gd name="T15" fmla="*/ 63 h 69"/>
                    <a:gd name="T16" fmla="*/ 79 w 88"/>
                    <a:gd name="T17" fmla="*/ 68 h 69"/>
                    <a:gd name="T18" fmla="*/ 79 w 88"/>
                    <a:gd name="T19" fmla="*/ 42 h 69"/>
                    <a:gd name="T20" fmla="*/ 88 w 88"/>
                    <a:gd name="T21" fmla="*/ 19 h 69"/>
                    <a:gd name="T22" fmla="*/ 44 w 88"/>
                    <a:gd name="T23" fmla="*/ 0 h 69"/>
                    <a:gd name="T24" fmla="*/ 0 w 88"/>
                    <a:gd name="T25" fmla="*/ 19 h 69"/>
                    <a:gd name="T26" fmla="*/ 9 w 88"/>
                    <a:gd name="T27" fmla="*/ 42 h 69"/>
                    <a:gd name="T28" fmla="*/ 9 w 88"/>
                    <a:gd name="T29" fmla="*/ 68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88" h="69">
                      <a:moveTo>
                        <a:pt x="9" y="68"/>
                      </a:moveTo>
                      <a:cubicBezTo>
                        <a:pt x="12" y="68"/>
                        <a:pt x="15" y="66"/>
                        <a:pt x="17" y="63"/>
                      </a:cubicBezTo>
                      <a:cubicBezTo>
                        <a:pt x="19" y="66"/>
                        <a:pt x="22" y="69"/>
                        <a:pt x="26" y="69"/>
                      </a:cubicBezTo>
                      <a:cubicBezTo>
                        <a:pt x="30" y="69"/>
                        <a:pt x="34" y="66"/>
                        <a:pt x="36" y="63"/>
                      </a:cubicBezTo>
                      <a:cubicBezTo>
                        <a:pt x="38" y="66"/>
                        <a:pt x="41" y="69"/>
                        <a:pt x="45" y="69"/>
                      </a:cubicBezTo>
                      <a:cubicBezTo>
                        <a:pt x="49" y="69"/>
                        <a:pt x="53" y="66"/>
                        <a:pt x="55" y="63"/>
                      </a:cubicBezTo>
                      <a:cubicBezTo>
                        <a:pt x="56" y="66"/>
                        <a:pt x="60" y="69"/>
                        <a:pt x="64" y="69"/>
                      </a:cubicBezTo>
                      <a:cubicBezTo>
                        <a:pt x="68" y="69"/>
                        <a:pt x="71" y="66"/>
                        <a:pt x="73" y="63"/>
                      </a:cubicBezTo>
                      <a:cubicBezTo>
                        <a:pt x="75" y="65"/>
                        <a:pt x="77" y="67"/>
                        <a:pt x="79" y="68"/>
                      </a:cubicBezTo>
                      <a:cubicBezTo>
                        <a:pt x="79" y="42"/>
                        <a:pt x="79" y="42"/>
                        <a:pt x="79" y="42"/>
                      </a:cubicBezTo>
                      <a:cubicBezTo>
                        <a:pt x="79" y="42"/>
                        <a:pt x="88" y="22"/>
                        <a:pt x="88" y="19"/>
                      </a:cubicBezTo>
                      <a:cubicBezTo>
                        <a:pt x="87" y="16"/>
                        <a:pt x="44" y="0"/>
                        <a:pt x="44" y="0"/>
                      </a:cubicBezTo>
                      <a:cubicBezTo>
                        <a:pt x="44" y="0"/>
                        <a:pt x="1" y="16"/>
                        <a:pt x="0" y="19"/>
                      </a:cubicBezTo>
                      <a:cubicBezTo>
                        <a:pt x="0" y="22"/>
                        <a:pt x="9" y="42"/>
                        <a:pt x="9" y="42"/>
                      </a:cubicBezTo>
                      <a:lnTo>
                        <a:pt x="9" y="6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87" name="Freeform 12">
                  <a:extLst>
                    <a:ext uri="{FF2B5EF4-FFF2-40B4-BE49-F238E27FC236}">
                      <a16:creationId xmlns:a16="http://schemas.microsoft.com/office/drawing/2014/main" xmlns="" id="{08516840-1584-451B-9481-54892F24F0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5" y="249"/>
                  <a:ext cx="224" cy="39"/>
                </a:xfrm>
                <a:custGeom>
                  <a:avLst/>
                  <a:gdLst>
                    <a:gd name="T0" fmla="*/ 105 w 108"/>
                    <a:gd name="T1" fmla="*/ 19 h 19"/>
                    <a:gd name="T2" fmla="*/ 3 w 108"/>
                    <a:gd name="T3" fmla="*/ 19 h 19"/>
                    <a:gd name="T4" fmla="*/ 0 w 108"/>
                    <a:gd name="T5" fmla="*/ 17 h 19"/>
                    <a:gd name="T6" fmla="*/ 0 w 108"/>
                    <a:gd name="T7" fmla="*/ 0 h 19"/>
                    <a:gd name="T8" fmla="*/ 108 w 108"/>
                    <a:gd name="T9" fmla="*/ 0 h 19"/>
                    <a:gd name="T10" fmla="*/ 108 w 108"/>
                    <a:gd name="T11" fmla="*/ 17 h 19"/>
                    <a:gd name="T12" fmla="*/ 105 w 108"/>
                    <a:gd name="T13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8" h="19">
                      <a:moveTo>
                        <a:pt x="105" y="19"/>
                      </a:moveTo>
                      <a:cubicBezTo>
                        <a:pt x="3" y="19"/>
                        <a:pt x="3" y="19"/>
                        <a:pt x="3" y="19"/>
                      </a:cubicBezTo>
                      <a:cubicBezTo>
                        <a:pt x="2" y="19"/>
                        <a:pt x="0" y="18"/>
                        <a:pt x="0" y="17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08" y="0"/>
                        <a:pt x="108" y="0"/>
                        <a:pt x="108" y="0"/>
                      </a:cubicBezTo>
                      <a:cubicBezTo>
                        <a:pt x="108" y="17"/>
                        <a:pt x="108" y="17"/>
                        <a:pt x="108" y="17"/>
                      </a:cubicBezTo>
                      <a:cubicBezTo>
                        <a:pt x="108" y="18"/>
                        <a:pt x="107" y="19"/>
                        <a:pt x="105" y="19"/>
                      </a:cubicBezTo>
                      <a:close/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88" name="Line 13">
                  <a:extLst>
                    <a:ext uri="{FF2B5EF4-FFF2-40B4-BE49-F238E27FC236}">
                      <a16:creationId xmlns:a16="http://schemas.microsoft.com/office/drawing/2014/main" xmlns="" id="{55E2D997-A346-4EAB-8211-357ACDAD3E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22" y="288"/>
                  <a:ext cx="0" cy="87"/>
                </a:xfrm>
                <a:prstGeom prst="line">
                  <a:avLst/>
                </a:pr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89" name="Line 14">
                  <a:extLst>
                    <a:ext uri="{FF2B5EF4-FFF2-40B4-BE49-F238E27FC236}">
                      <a16:creationId xmlns:a16="http://schemas.microsoft.com/office/drawing/2014/main" xmlns="" id="{C574FF95-3358-4749-8245-A602556170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66" y="288"/>
                  <a:ext cx="0" cy="87"/>
                </a:xfrm>
                <a:prstGeom prst="line">
                  <a:avLst/>
                </a:pr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90" name="Line 15">
                  <a:extLst>
                    <a:ext uri="{FF2B5EF4-FFF2-40B4-BE49-F238E27FC236}">
                      <a16:creationId xmlns:a16="http://schemas.microsoft.com/office/drawing/2014/main" xmlns="" id="{F2C4C7A1-9855-4186-93F9-7096F574FB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49" y="288"/>
                  <a:ext cx="0" cy="87"/>
                </a:xfrm>
                <a:prstGeom prst="line">
                  <a:avLst/>
                </a:pr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91" name="Line 16">
                  <a:extLst>
                    <a:ext uri="{FF2B5EF4-FFF2-40B4-BE49-F238E27FC236}">
                      <a16:creationId xmlns:a16="http://schemas.microsoft.com/office/drawing/2014/main" xmlns="" id="{93C333E2-C59B-4393-9EC2-6A463016FD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92" y="288"/>
                  <a:ext cx="0" cy="87"/>
                </a:xfrm>
                <a:prstGeom prst="line">
                  <a:avLst/>
                </a:pr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92" name="Rectangle 17">
                  <a:extLst>
                    <a:ext uri="{FF2B5EF4-FFF2-40B4-BE49-F238E27FC236}">
                      <a16:creationId xmlns:a16="http://schemas.microsoft.com/office/drawing/2014/main" xmlns="" id="{E73D82DD-58DB-413C-9F5A-57C4A59768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" y="188"/>
                  <a:ext cx="101" cy="61"/>
                </a:xfrm>
                <a:prstGeom prst="rect">
                  <a:avLst/>
                </a:pr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93" name="Rectangle 18">
                  <a:extLst>
                    <a:ext uri="{FF2B5EF4-FFF2-40B4-BE49-F238E27FC236}">
                      <a16:creationId xmlns:a16="http://schemas.microsoft.com/office/drawing/2014/main" xmlns="" id="{0219DFC8-6B91-4B2A-84A4-CBA36EEC57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6" y="205"/>
                  <a:ext cx="15" cy="27"/>
                </a:xfrm>
                <a:prstGeom prst="rect">
                  <a:avLst/>
                </a:pr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94" name="Rectangle 19">
                  <a:extLst>
                    <a:ext uri="{FF2B5EF4-FFF2-40B4-BE49-F238E27FC236}">
                      <a16:creationId xmlns:a16="http://schemas.microsoft.com/office/drawing/2014/main" xmlns="" id="{C01024BE-DA9B-4FCF-B6FC-C475FBD13D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1" y="205"/>
                  <a:ext cx="15" cy="27"/>
                </a:xfrm>
                <a:prstGeom prst="rect">
                  <a:avLst/>
                </a:pr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95" name="Rectangle 20">
                  <a:extLst>
                    <a:ext uri="{FF2B5EF4-FFF2-40B4-BE49-F238E27FC236}">
                      <a16:creationId xmlns:a16="http://schemas.microsoft.com/office/drawing/2014/main" xmlns="" id="{98FE8ADC-B814-4C18-8B6A-66B140D475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6" y="205"/>
                  <a:ext cx="14" cy="27"/>
                </a:xfrm>
                <a:prstGeom prst="rect">
                  <a:avLst/>
                </a:pr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96" name="Freeform 21">
                  <a:extLst>
                    <a:ext uri="{FF2B5EF4-FFF2-40B4-BE49-F238E27FC236}">
                      <a16:creationId xmlns:a16="http://schemas.microsoft.com/office/drawing/2014/main" xmlns="" id="{6C294509-520D-4AA4-AF5F-EAD128F9A2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9" y="213"/>
                  <a:ext cx="71" cy="36"/>
                </a:xfrm>
                <a:custGeom>
                  <a:avLst/>
                  <a:gdLst>
                    <a:gd name="T0" fmla="*/ 0 w 34"/>
                    <a:gd name="T1" fmla="*/ 17 h 17"/>
                    <a:gd name="T2" fmla="*/ 17 w 34"/>
                    <a:gd name="T3" fmla="*/ 0 h 17"/>
                    <a:gd name="T4" fmla="*/ 34 w 34"/>
                    <a:gd name="T5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4" h="17">
                      <a:moveTo>
                        <a:pt x="0" y="17"/>
                      </a:moveTo>
                      <a:cubicBezTo>
                        <a:pt x="0" y="8"/>
                        <a:pt x="8" y="0"/>
                        <a:pt x="17" y="0"/>
                      </a:cubicBezTo>
                      <a:cubicBezTo>
                        <a:pt x="27" y="0"/>
                        <a:pt x="34" y="8"/>
                        <a:pt x="34" y="17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97" name="Freeform 22">
                  <a:extLst>
                    <a:ext uri="{FF2B5EF4-FFF2-40B4-BE49-F238E27FC236}">
                      <a16:creationId xmlns:a16="http://schemas.microsoft.com/office/drawing/2014/main" xmlns="" id="{6D23D40E-F40A-4423-899A-BC221FC3E7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8" y="232"/>
                  <a:ext cx="35" cy="17"/>
                </a:xfrm>
                <a:custGeom>
                  <a:avLst/>
                  <a:gdLst>
                    <a:gd name="T0" fmla="*/ 0 w 17"/>
                    <a:gd name="T1" fmla="*/ 8 h 8"/>
                    <a:gd name="T2" fmla="*/ 8 w 17"/>
                    <a:gd name="T3" fmla="*/ 0 h 8"/>
                    <a:gd name="T4" fmla="*/ 17 w 17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" h="8">
                      <a:moveTo>
                        <a:pt x="0" y="8"/>
                      </a:moveTo>
                      <a:cubicBezTo>
                        <a:pt x="0" y="3"/>
                        <a:pt x="4" y="0"/>
                        <a:pt x="8" y="0"/>
                      </a:cubicBezTo>
                      <a:cubicBezTo>
                        <a:pt x="13" y="0"/>
                        <a:pt x="17" y="3"/>
                        <a:pt x="17" y="8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98" name="Line 23">
                  <a:extLst>
                    <a:ext uri="{FF2B5EF4-FFF2-40B4-BE49-F238E27FC236}">
                      <a16:creationId xmlns:a16="http://schemas.microsoft.com/office/drawing/2014/main" xmlns="" id="{CE290B2B-FA3C-4DF7-B839-9258B15CEB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66" y="49"/>
                  <a:ext cx="24" cy="137"/>
                </a:xfrm>
                <a:prstGeom prst="line">
                  <a:avLst/>
                </a:pr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99" name="Line 24">
                  <a:extLst>
                    <a:ext uri="{FF2B5EF4-FFF2-40B4-BE49-F238E27FC236}">
                      <a16:creationId xmlns:a16="http://schemas.microsoft.com/office/drawing/2014/main" xmlns="" id="{80BB945E-22BB-4C29-A889-083C6417BD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09" y="49"/>
                  <a:ext cx="31" cy="168"/>
                </a:xfrm>
                <a:prstGeom prst="line">
                  <a:avLst/>
                </a:pr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300" name="Rectangle 25">
                  <a:extLst>
                    <a:ext uri="{FF2B5EF4-FFF2-40B4-BE49-F238E27FC236}">
                      <a16:creationId xmlns:a16="http://schemas.microsoft.com/office/drawing/2014/main" xmlns="" id="{B8CCFE3A-B28B-4D9B-86FF-BC6355751C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8" y="22"/>
                  <a:ext cx="41" cy="27"/>
                </a:xfrm>
                <a:prstGeom prst="rect">
                  <a:avLst/>
                </a:pr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301" name="Freeform 26">
                  <a:extLst>
                    <a:ext uri="{FF2B5EF4-FFF2-40B4-BE49-F238E27FC236}">
                      <a16:creationId xmlns:a16="http://schemas.microsoft.com/office/drawing/2014/main" xmlns="" id="{83ED3275-D3D4-4401-8F7E-467E7B3C07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2" y="147"/>
                  <a:ext cx="64" cy="68"/>
                </a:xfrm>
                <a:custGeom>
                  <a:avLst/>
                  <a:gdLst>
                    <a:gd name="T0" fmla="*/ 56 w 64"/>
                    <a:gd name="T1" fmla="*/ 0 h 68"/>
                    <a:gd name="T2" fmla="*/ 0 w 64"/>
                    <a:gd name="T3" fmla="*/ 0 h 68"/>
                    <a:gd name="T4" fmla="*/ 64 w 64"/>
                    <a:gd name="T5" fmla="*/ 52 h 68"/>
                    <a:gd name="T6" fmla="*/ 37 w 64"/>
                    <a:gd name="T7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4" h="68">
                      <a:moveTo>
                        <a:pt x="56" y="0"/>
                      </a:moveTo>
                      <a:lnTo>
                        <a:pt x="0" y="0"/>
                      </a:lnTo>
                      <a:lnTo>
                        <a:pt x="64" y="52"/>
                      </a:lnTo>
                      <a:lnTo>
                        <a:pt x="37" y="68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302" name="Freeform 27">
                  <a:extLst>
                    <a:ext uri="{FF2B5EF4-FFF2-40B4-BE49-F238E27FC236}">
                      <a16:creationId xmlns:a16="http://schemas.microsoft.com/office/drawing/2014/main" xmlns="" id="{8F606E60-4082-4544-9D41-497A07DAE1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2" y="49"/>
                  <a:ext cx="35" cy="46"/>
                </a:xfrm>
                <a:custGeom>
                  <a:avLst/>
                  <a:gdLst>
                    <a:gd name="T0" fmla="*/ 8 w 35"/>
                    <a:gd name="T1" fmla="*/ 0 h 46"/>
                    <a:gd name="T2" fmla="*/ 35 w 35"/>
                    <a:gd name="T3" fmla="*/ 46 h 46"/>
                    <a:gd name="T4" fmla="*/ 0 w 35"/>
                    <a:gd name="T5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5" h="46">
                      <a:moveTo>
                        <a:pt x="8" y="0"/>
                      </a:moveTo>
                      <a:lnTo>
                        <a:pt x="35" y="46"/>
                      </a:lnTo>
                      <a:lnTo>
                        <a:pt x="0" y="46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303" name="Line 28">
                  <a:extLst>
                    <a:ext uri="{FF2B5EF4-FFF2-40B4-BE49-F238E27FC236}">
                      <a16:creationId xmlns:a16="http://schemas.microsoft.com/office/drawing/2014/main" xmlns="" id="{0D00F916-713E-4743-9F7E-685E3B6542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72" y="95"/>
                  <a:ext cx="45" cy="52"/>
                </a:xfrm>
                <a:prstGeom prst="line">
                  <a:avLst/>
                </a:pr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304" name="Freeform 29">
                  <a:extLst>
                    <a:ext uri="{FF2B5EF4-FFF2-40B4-BE49-F238E27FC236}">
                      <a16:creationId xmlns:a16="http://schemas.microsoft.com/office/drawing/2014/main" xmlns="" id="{F5480D32-6C54-4219-B1A6-E857198DDB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9" y="147"/>
                  <a:ext cx="79" cy="93"/>
                </a:xfrm>
                <a:custGeom>
                  <a:avLst/>
                  <a:gdLst>
                    <a:gd name="T0" fmla="*/ 0 w 38"/>
                    <a:gd name="T1" fmla="*/ 32 h 45"/>
                    <a:gd name="T2" fmla="*/ 34 w 38"/>
                    <a:gd name="T3" fmla="*/ 2 h 45"/>
                    <a:gd name="T4" fmla="*/ 37 w 38"/>
                    <a:gd name="T5" fmla="*/ 5 h 45"/>
                    <a:gd name="T6" fmla="*/ 15 w 38"/>
                    <a:gd name="T7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45">
                      <a:moveTo>
                        <a:pt x="0" y="32"/>
                      </a:moveTo>
                      <a:cubicBezTo>
                        <a:pt x="34" y="2"/>
                        <a:pt x="34" y="2"/>
                        <a:pt x="34" y="2"/>
                      </a:cubicBezTo>
                      <a:cubicBezTo>
                        <a:pt x="36" y="0"/>
                        <a:pt x="38" y="3"/>
                        <a:pt x="37" y="5"/>
                      </a:cubicBezTo>
                      <a:cubicBezTo>
                        <a:pt x="15" y="45"/>
                        <a:pt x="15" y="45"/>
                        <a:pt x="15" y="45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305" name="Freeform 30">
                  <a:extLst>
                    <a:ext uri="{FF2B5EF4-FFF2-40B4-BE49-F238E27FC236}">
                      <a16:creationId xmlns:a16="http://schemas.microsoft.com/office/drawing/2014/main" xmlns="" id="{C227F7DC-BAA9-4354-8F14-9400BE1D29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7" y="176"/>
                  <a:ext cx="58" cy="31"/>
                </a:xfrm>
                <a:custGeom>
                  <a:avLst/>
                  <a:gdLst>
                    <a:gd name="T0" fmla="*/ 0 w 58"/>
                    <a:gd name="T1" fmla="*/ 31 h 31"/>
                    <a:gd name="T2" fmla="*/ 42 w 58"/>
                    <a:gd name="T3" fmla="*/ 31 h 31"/>
                    <a:gd name="T4" fmla="*/ 29 w 58"/>
                    <a:gd name="T5" fmla="*/ 4 h 31"/>
                    <a:gd name="T6" fmla="*/ 58 w 58"/>
                    <a:gd name="T7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8" h="31">
                      <a:moveTo>
                        <a:pt x="0" y="31"/>
                      </a:moveTo>
                      <a:lnTo>
                        <a:pt x="42" y="31"/>
                      </a:lnTo>
                      <a:lnTo>
                        <a:pt x="29" y="4"/>
                      </a:lnTo>
                      <a:lnTo>
                        <a:pt x="58" y="0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</p:grpSp>
        </p:grpSp>
      </p:grpSp>
      <p:grpSp>
        <p:nvGrpSpPr>
          <p:cNvPr id="206" name="Group 205"/>
          <p:cNvGrpSpPr/>
          <p:nvPr/>
        </p:nvGrpSpPr>
        <p:grpSpPr>
          <a:xfrm>
            <a:off x="8570089" y="1328267"/>
            <a:ext cx="1613657" cy="2421495"/>
            <a:chOff x="8426227" y="1303229"/>
            <a:chExt cx="1613657" cy="2421495"/>
          </a:xfrm>
        </p:grpSpPr>
        <p:sp>
          <p:nvSpPr>
            <p:cNvPr id="233" name="Rettangolo 20"/>
            <p:cNvSpPr/>
            <p:nvPr/>
          </p:nvSpPr>
          <p:spPr>
            <a:xfrm>
              <a:off x="8426227" y="3273318"/>
              <a:ext cx="1613657" cy="45140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it-IT" altLang="fr-FR" sz="1200" b="1" dirty="0">
                  <a:solidFill>
                    <a:srgbClr val="333333"/>
                  </a:solidFill>
                  <a:ea typeface="MS PGothic" pitchFamily="34" charset="-128"/>
                </a:rPr>
                <a:t>BUILDING &amp; INFRASTRUCTURE</a:t>
              </a:r>
            </a:p>
          </p:txBody>
        </p:sp>
        <p:grpSp>
          <p:nvGrpSpPr>
            <p:cNvPr id="234" name="Group 233"/>
            <p:cNvGrpSpPr/>
            <p:nvPr/>
          </p:nvGrpSpPr>
          <p:grpSpPr>
            <a:xfrm>
              <a:off x="8495962" y="1303229"/>
              <a:ext cx="1368000" cy="1913252"/>
              <a:chOff x="8495962" y="1303229"/>
              <a:chExt cx="1368000" cy="1913252"/>
            </a:xfrm>
          </p:grpSpPr>
          <p:grpSp>
            <p:nvGrpSpPr>
              <p:cNvPr id="235" name="Group 234"/>
              <p:cNvGrpSpPr/>
              <p:nvPr/>
            </p:nvGrpSpPr>
            <p:grpSpPr>
              <a:xfrm>
                <a:off x="8495962" y="1303229"/>
                <a:ext cx="1368000" cy="1913252"/>
                <a:chOff x="8495962" y="1303229"/>
                <a:chExt cx="1368000" cy="1913252"/>
              </a:xfrm>
            </p:grpSpPr>
            <p:sp>
              <p:nvSpPr>
                <p:cNvPr id="271" name="Ovale 46"/>
                <p:cNvSpPr/>
                <p:nvPr/>
              </p:nvSpPr>
              <p:spPr>
                <a:xfrm>
                  <a:off x="8495962" y="1848481"/>
                  <a:ext cx="1368000" cy="1368000"/>
                </a:xfrm>
                <a:prstGeom prst="ellipse">
                  <a:avLst/>
                </a:prstGeom>
                <a:solidFill>
                  <a:schemeClr val="accent6">
                    <a:lumMod val="50000"/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72" name="Group 271"/>
                <p:cNvGrpSpPr/>
                <p:nvPr/>
              </p:nvGrpSpPr>
              <p:grpSpPr>
                <a:xfrm>
                  <a:off x="8765879" y="1303229"/>
                  <a:ext cx="790601" cy="651403"/>
                  <a:chOff x="3710327" y="1285780"/>
                  <a:chExt cx="790601" cy="651403"/>
                </a:xfrm>
              </p:grpSpPr>
              <p:sp>
                <p:nvSpPr>
                  <p:cNvPr id="273" name="Rettangolo 13"/>
                  <p:cNvSpPr/>
                  <p:nvPr/>
                </p:nvSpPr>
                <p:spPr>
                  <a:xfrm>
                    <a:off x="3710327" y="1285780"/>
                    <a:ext cx="790601" cy="5232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 altLang="fr-FR" sz="2800" b="1" dirty="0">
                        <a:solidFill>
                          <a:srgbClr val="CC023B"/>
                        </a:solidFill>
                        <a:ea typeface="MS PGothic" pitchFamily="34" charset="-128"/>
                      </a:rPr>
                      <a:t>12</a:t>
                    </a:r>
                    <a:r>
                      <a:rPr lang="it-IT" altLang="fr-FR" b="1" dirty="0">
                        <a:solidFill>
                          <a:srgbClr val="CC023B"/>
                        </a:solidFill>
                        <a:ea typeface="MS PGothic" pitchFamily="34" charset="-128"/>
                      </a:rPr>
                      <a:t>%</a:t>
                    </a:r>
                    <a:endParaRPr lang="it-IT" b="1" dirty="0">
                      <a:solidFill>
                        <a:srgbClr val="CC023B"/>
                      </a:solidFill>
                    </a:endParaRPr>
                  </a:p>
                </p:txBody>
              </p:sp>
              <p:sp>
                <p:nvSpPr>
                  <p:cNvPr id="274" name="Forme libre : forme 59">
                    <a:extLst>
                      <a:ext uri="{FF2B5EF4-FFF2-40B4-BE49-F238E27FC236}">
                        <a16:creationId xmlns:a16="http://schemas.microsoft.com/office/drawing/2014/main" xmlns="" id="{A89DB604-C764-489E-9937-2A891CF6C324}"/>
                      </a:ext>
                    </a:extLst>
                  </p:cNvPr>
                  <p:cNvSpPr/>
                  <p:nvPr/>
                </p:nvSpPr>
                <p:spPr>
                  <a:xfrm flipH="1">
                    <a:off x="3782479" y="1742717"/>
                    <a:ext cx="674515" cy="194466"/>
                  </a:xfrm>
                  <a:custGeom>
                    <a:avLst/>
                    <a:gdLst>
                      <a:gd name="connsiteX0" fmla="*/ 495300 w 495300"/>
                      <a:gd name="connsiteY0" fmla="*/ 0 h 876300"/>
                      <a:gd name="connsiteX1" fmla="*/ 0 w 495300"/>
                      <a:gd name="connsiteY1" fmla="*/ 0 h 876300"/>
                      <a:gd name="connsiteX2" fmla="*/ 0 w 495300"/>
                      <a:gd name="connsiteY2" fmla="*/ 876300 h 876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5300" h="876300">
                        <a:moveTo>
                          <a:pt x="495300" y="0"/>
                        </a:moveTo>
                        <a:lnTo>
                          <a:pt x="0" y="0"/>
                        </a:lnTo>
                        <a:lnTo>
                          <a:pt x="0" y="876300"/>
                        </a:lnTo>
                      </a:path>
                    </a:pathLst>
                  </a:custGeom>
                  <a:ln w="15875" cap="rnd" cmpd="sng">
                    <a:solidFill>
                      <a:srgbClr val="CC023B"/>
                    </a:solidFill>
                    <a:prstDash val="solid"/>
                    <a:round/>
                    <a:headEnd type="none"/>
                    <a:tail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rgbClr val="333333"/>
                      </a:solidFill>
                    </a:endParaRPr>
                  </a:p>
                </p:txBody>
              </p:sp>
            </p:grpSp>
          </p:grpSp>
          <p:grpSp>
            <p:nvGrpSpPr>
              <p:cNvPr id="236" name="Group 4">
                <a:extLst>
                  <a:ext uri="{FF2B5EF4-FFF2-40B4-BE49-F238E27FC236}">
                    <a16:creationId xmlns:a16="http://schemas.microsoft.com/office/drawing/2014/main" xmlns="" id="{9568CB1C-1759-49DF-A25E-BB9AFB85BA1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8774039" y="2090351"/>
                <a:ext cx="817221" cy="829822"/>
                <a:chOff x="1156" y="-582"/>
                <a:chExt cx="827" cy="732"/>
              </a:xfrm>
            </p:grpSpPr>
            <p:sp>
              <p:nvSpPr>
                <p:cNvPr id="237" name="Rectangle 5">
                  <a:extLst>
                    <a:ext uri="{FF2B5EF4-FFF2-40B4-BE49-F238E27FC236}">
                      <a16:creationId xmlns:a16="http://schemas.microsoft.com/office/drawing/2014/main" xmlns="" id="{61F6182B-D444-44C7-A5A3-8D647BB1B0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6" y="-86"/>
                  <a:ext cx="442" cy="236"/>
                </a:xfrm>
                <a:prstGeom prst="rect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38" name="Rectangle 6">
                  <a:extLst>
                    <a:ext uri="{FF2B5EF4-FFF2-40B4-BE49-F238E27FC236}">
                      <a16:creationId xmlns:a16="http://schemas.microsoft.com/office/drawing/2014/main" xmlns="" id="{41AC7939-114B-47A1-8F27-8D83EB66F0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8" y="-86"/>
                  <a:ext cx="222" cy="236"/>
                </a:xfrm>
                <a:prstGeom prst="rect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39" name="Freeform 7">
                  <a:extLst>
                    <a:ext uri="{FF2B5EF4-FFF2-40B4-BE49-F238E27FC236}">
                      <a16:creationId xmlns:a16="http://schemas.microsoft.com/office/drawing/2014/main" xmlns="" id="{27D5C11D-30E6-438D-8629-73B3FEECA5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8" y="-187"/>
                  <a:ext cx="222" cy="101"/>
                </a:xfrm>
                <a:custGeom>
                  <a:avLst/>
                  <a:gdLst>
                    <a:gd name="T0" fmla="*/ 110 w 222"/>
                    <a:gd name="T1" fmla="*/ 0 h 101"/>
                    <a:gd name="T2" fmla="*/ 222 w 222"/>
                    <a:gd name="T3" fmla="*/ 101 h 101"/>
                    <a:gd name="T4" fmla="*/ 0 w 222"/>
                    <a:gd name="T5" fmla="*/ 101 h 101"/>
                    <a:gd name="T6" fmla="*/ 110 w 222"/>
                    <a:gd name="T7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22" h="101">
                      <a:moveTo>
                        <a:pt x="110" y="0"/>
                      </a:moveTo>
                      <a:lnTo>
                        <a:pt x="222" y="101"/>
                      </a:lnTo>
                      <a:lnTo>
                        <a:pt x="0" y="10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40" name="Freeform 8">
                  <a:extLst>
                    <a:ext uri="{FF2B5EF4-FFF2-40B4-BE49-F238E27FC236}">
                      <a16:creationId xmlns:a16="http://schemas.microsoft.com/office/drawing/2014/main" xmlns="" id="{39F6EB6D-DC25-45FF-9324-53C1DA96E7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0" y="-187"/>
                  <a:ext cx="318" cy="101"/>
                </a:xfrm>
                <a:custGeom>
                  <a:avLst/>
                  <a:gdLst>
                    <a:gd name="T0" fmla="*/ 318 w 318"/>
                    <a:gd name="T1" fmla="*/ 0 h 101"/>
                    <a:gd name="T2" fmla="*/ 101 w 318"/>
                    <a:gd name="T3" fmla="*/ 0 h 101"/>
                    <a:gd name="T4" fmla="*/ 0 w 318"/>
                    <a:gd name="T5" fmla="*/ 101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18" h="101">
                      <a:moveTo>
                        <a:pt x="318" y="0"/>
                      </a:moveTo>
                      <a:lnTo>
                        <a:pt x="101" y="0"/>
                      </a:lnTo>
                      <a:lnTo>
                        <a:pt x="0" y="101"/>
                      </a:lnTo>
                    </a:path>
                  </a:pathLst>
                </a:cu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41" name="Line 9">
                  <a:extLst>
                    <a:ext uri="{FF2B5EF4-FFF2-40B4-BE49-F238E27FC236}">
                      <a16:creationId xmlns:a16="http://schemas.microsoft.com/office/drawing/2014/main" xmlns="" id="{F7334F82-1B01-4D6A-BC1D-9C436617C6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0" y="-187"/>
                  <a:ext cx="101" cy="101"/>
                </a:xfrm>
                <a:prstGeom prst="line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42" name="Line 10">
                  <a:extLst>
                    <a:ext uri="{FF2B5EF4-FFF2-40B4-BE49-F238E27FC236}">
                      <a16:creationId xmlns:a16="http://schemas.microsoft.com/office/drawing/2014/main" xmlns="" id="{87048716-147F-4CA1-A57D-30A963B772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80" y="-187"/>
                  <a:ext cx="99" cy="101"/>
                </a:xfrm>
                <a:prstGeom prst="line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43" name="Line 11">
                  <a:extLst>
                    <a:ext uri="{FF2B5EF4-FFF2-40B4-BE49-F238E27FC236}">
                      <a16:creationId xmlns:a16="http://schemas.microsoft.com/office/drawing/2014/main" xmlns="" id="{EE09C572-8EAE-4B53-85C4-8B60089FA8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18" y="-187"/>
                  <a:ext cx="99" cy="101"/>
                </a:xfrm>
                <a:prstGeom prst="line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44" name="Line 12">
                  <a:extLst>
                    <a:ext uri="{FF2B5EF4-FFF2-40B4-BE49-F238E27FC236}">
                      <a16:creationId xmlns:a16="http://schemas.microsoft.com/office/drawing/2014/main" xmlns="" id="{0517D9E9-6387-4C97-B9E0-BC8C286B84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56" y="-187"/>
                  <a:ext cx="101" cy="101"/>
                </a:xfrm>
                <a:prstGeom prst="line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45" name="Rectangle 13">
                  <a:extLst>
                    <a:ext uri="{FF2B5EF4-FFF2-40B4-BE49-F238E27FC236}">
                      <a16:creationId xmlns:a16="http://schemas.microsoft.com/office/drawing/2014/main" xmlns="" id="{9C44B207-66B6-4AEA-9502-C9DFF235A2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1" y="-30"/>
                  <a:ext cx="28" cy="54"/>
                </a:xfrm>
                <a:prstGeom prst="rect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46" name="Rectangle 14">
                  <a:extLst>
                    <a:ext uri="{FF2B5EF4-FFF2-40B4-BE49-F238E27FC236}">
                      <a16:creationId xmlns:a16="http://schemas.microsoft.com/office/drawing/2014/main" xmlns="" id="{D8C3E3FA-06F4-44AE-A1A9-FE5BA370F4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99" y="-24"/>
                  <a:ext cx="19" cy="40"/>
                </a:xfrm>
                <a:prstGeom prst="rect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47" name="Rectangle 15">
                  <a:extLst>
                    <a:ext uri="{FF2B5EF4-FFF2-40B4-BE49-F238E27FC236}">
                      <a16:creationId xmlns:a16="http://schemas.microsoft.com/office/drawing/2014/main" xmlns="" id="{2DC1F1BA-3560-4B84-A97D-35303C21F6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99" y="67"/>
                  <a:ext cx="19" cy="42"/>
                </a:xfrm>
                <a:prstGeom prst="rect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48" name="Rectangle 16">
                  <a:extLst>
                    <a:ext uri="{FF2B5EF4-FFF2-40B4-BE49-F238E27FC236}">
                      <a16:creationId xmlns:a16="http://schemas.microsoft.com/office/drawing/2014/main" xmlns="" id="{F523FC93-5499-4C0E-A2FA-A76C65EB3A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4" y="-24"/>
                  <a:ext cx="19" cy="40"/>
                </a:xfrm>
                <a:prstGeom prst="rect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49" name="Rectangle 17">
                  <a:extLst>
                    <a:ext uri="{FF2B5EF4-FFF2-40B4-BE49-F238E27FC236}">
                      <a16:creationId xmlns:a16="http://schemas.microsoft.com/office/drawing/2014/main" xmlns="" id="{C37860F7-DC56-4320-88F9-AD447D4CA2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4" y="67"/>
                  <a:ext cx="19" cy="42"/>
                </a:xfrm>
                <a:prstGeom prst="rect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50" name="Rectangle 18">
                  <a:extLst>
                    <a:ext uri="{FF2B5EF4-FFF2-40B4-BE49-F238E27FC236}">
                      <a16:creationId xmlns:a16="http://schemas.microsoft.com/office/drawing/2014/main" xmlns="" id="{8B77E284-B9B4-4906-9C2D-433284E18A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5" y="-24"/>
                  <a:ext cx="19" cy="40"/>
                </a:xfrm>
                <a:prstGeom prst="rect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51" name="Rectangle 19">
                  <a:extLst>
                    <a:ext uri="{FF2B5EF4-FFF2-40B4-BE49-F238E27FC236}">
                      <a16:creationId xmlns:a16="http://schemas.microsoft.com/office/drawing/2014/main" xmlns="" id="{4B082ADD-BD8B-4B3C-B90F-663751D60D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5" y="67"/>
                  <a:ext cx="19" cy="42"/>
                </a:xfrm>
                <a:prstGeom prst="rect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52" name="Rectangle 20">
                  <a:extLst>
                    <a:ext uri="{FF2B5EF4-FFF2-40B4-BE49-F238E27FC236}">
                      <a16:creationId xmlns:a16="http://schemas.microsoft.com/office/drawing/2014/main" xmlns="" id="{875E6634-AC97-4BBF-994E-2318D3B4D0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0" y="-24"/>
                  <a:ext cx="19" cy="40"/>
                </a:xfrm>
                <a:prstGeom prst="rect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53" name="Rectangle 21">
                  <a:extLst>
                    <a:ext uri="{FF2B5EF4-FFF2-40B4-BE49-F238E27FC236}">
                      <a16:creationId xmlns:a16="http://schemas.microsoft.com/office/drawing/2014/main" xmlns="" id="{BA2565F9-6794-4255-8092-6E6916ADB4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0" y="67"/>
                  <a:ext cx="19" cy="42"/>
                </a:xfrm>
                <a:prstGeom prst="rect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54" name="Rectangle 22">
                  <a:extLst>
                    <a:ext uri="{FF2B5EF4-FFF2-40B4-BE49-F238E27FC236}">
                      <a16:creationId xmlns:a16="http://schemas.microsoft.com/office/drawing/2014/main" xmlns="" id="{BABA0A31-0F4A-4385-B9D7-9C42EEA16A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8" y="102"/>
                  <a:ext cx="29" cy="48"/>
                </a:xfrm>
                <a:prstGeom prst="rect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55" name="Rectangle 23">
                  <a:extLst>
                    <a:ext uri="{FF2B5EF4-FFF2-40B4-BE49-F238E27FC236}">
                      <a16:creationId xmlns:a16="http://schemas.microsoft.com/office/drawing/2014/main" xmlns="" id="{E8C94382-E09E-453F-826E-173E4717C8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62" y="-30"/>
                  <a:ext cx="27" cy="54"/>
                </a:xfrm>
                <a:prstGeom prst="rect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56" name="Line 24">
                  <a:extLst>
                    <a:ext uri="{FF2B5EF4-FFF2-40B4-BE49-F238E27FC236}">
                      <a16:creationId xmlns:a16="http://schemas.microsoft.com/office/drawing/2014/main" xmlns="" id="{1D3E9FC1-336A-4204-8652-2F2BBC2F68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20" y="32"/>
                  <a:ext cx="64" cy="0"/>
                </a:xfrm>
                <a:prstGeom prst="line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57" name="Freeform 25">
                  <a:extLst>
                    <a:ext uri="{FF2B5EF4-FFF2-40B4-BE49-F238E27FC236}">
                      <a16:creationId xmlns:a16="http://schemas.microsoft.com/office/drawing/2014/main" xmlns="" id="{F40EE030-FA78-4EB7-91A9-C49B0DA7CD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9" y="-509"/>
                  <a:ext cx="604" cy="82"/>
                </a:xfrm>
                <a:custGeom>
                  <a:avLst/>
                  <a:gdLst>
                    <a:gd name="T0" fmla="*/ 292 w 292"/>
                    <a:gd name="T1" fmla="*/ 14 h 40"/>
                    <a:gd name="T2" fmla="*/ 279 w 292"/>
                    <a:gd name="T3" fmla="*/ 0 h 40"/>
                    <a:gd name="T4" fmla="*/ 14 w 292"/>
                    <a:gd name="T5" fmla="*/ 0 h 40"/>
                    <a:gd name="T6" fmla="*/ 0 w 292"/>
                    <a:gd name="T7" fmla="*/ 14 h 40"/>
                    <a:gd name="T8" fmla="*/ 14 w 292"/>
                    <a:gd name="T9" fmla="*/ 27 h 40"/>
                    <a:gd name="T10" fmla="*/ 244 w 292"/>
                    <a:gd name="T11" fmla="*/ 27 h 40"/>
                    <a:gd name="T12" fmla="*/ 244 w 292"/>
                    <a:gd name="T13" fmla="*/ 28 h 40"/>
                    <a:gd name="T14" fmla="*/ 256 w 292"/>
                    <a:gd name="T15" fmla="*/ 40 h 40"/>
                    <a:gd name="T16" fmla="*/ 268 w 292"/>
                    <a:gd name="T17" fmla="*/ 40 h 40"/>
                    <a:gd name="T18" fmla="*/ 280 w 292"/>
                    <a:gd name="T19" fmla="*/ 28 h 40"/>
                    <a:gd name="T20" fmla="*/ 280 w 292"/>
                    <a:gd name="T21" fmla="*/ 27 h 40"/>
                    <a:gd name="T22" fmla="*/ 292 w 292"/>
                    <a:gd name="T23" fmla="*/ 14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92" h="40">
                      <a:moveTo>
                        <a:pt x="292" y="14"/>
                      </a:moveTo>
                      <a:cubicBezTo>
                        <a:pt x="292" y="6"/>
                        <a:pt x="286" y="0"/>
                        <a:pt x="279" y="0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6" y="0"/>
                        <a:pt x="0" y="6"/>
                        <a:pt x="0" y="14"/>
                      </a:cubicBezTo>
                      <a:cubicBezTo>
                        <a:pt x="0" y="21"/>
                        <a:pt x="6" y="27"/>
                        <a:pt x="14" y="27"/>
                      </a:cubicBezTo>
                      <a:cubicBezTo>
                        <a:pt x="244" y="27"/>
                        <a:pt x="244" y="27"/>
                        <a:pt x="244" y="27"/>
                      </a:cubicBezTo>
                      <a:cubicBezTo>
                        <a:pt x="244" y="28"/>
                        <a:pt x="244" y="28"/>
                        <a:pt x="244" y="28"/>
                      </a:cubicBezTo>
                      <a:cubicBezTo>
                        <a:pt x="244" y="35"/>
                        <a:pt x="250" y="40"/>
                        <a:pt x="256" y="40"/>
                      </a:cubicBezTo>
                      <a:cubicBezTo>
                        <a:pt x="268" y="40"/>
                        <a:pt x="268" y="40"/>
                        <a:pt x="268" y="40"/>
                      </a:cubicBezTo>
                      <a:cubicBezTo>
                        <a:pt x="274" y="40"/>
                        <a:pt x="280" y="35"/>
                        <a:pt x="280" y="28"/>
                      </a:cubicBezTo>
                      <a:cubicBezTo>
                        <a:pt x="280" y="27"/>
                        <a:pt x="280" y="27"/>
                        <a:pt x="280" y="27"/>
                      </a:cubicBezTo>
                      <a:cubicBezTo>
                        <a:pt x="287" y="27"/>
                        <a:pt x="292" y="21"/>
                        <a:pt x="292" y="14"/>
                      </a:cubicBezTo>
                      <a:close/>
                    </a:path>
                  </a:pathLst>
                </a:cu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58" name="Freeform 26">
                  <a:extLst>
                    <a:ext uri="{FF2B5EF4-FFF2-40B4-BE49-F238E27FC236}">
                      <a16:creationId xmlns:a16="http://schemas.microsoft.com/office/drawing/2014/main" xmlns="" id="{886B1710-8CD7-4C72-AB90-32EF9EC2DD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1" y="-350"/>
                  <a:ext cx="37" cy="37"/>
                </a:xfrm>
                <a:custGeom>
                  <a:avLst/>
                  <a:gdLst>
                    <a:gd name="T0" fmla="*/ 9 w 18"/>
                    <a:gd name="T1" fmla="*/ 18 h 18"/>
                    <a:gd name="T2" fmla="*/ 9 w 18"/>
                    <a:gd name="T3" fmla="*/ 18 h 18"/>
                    <a:gd name="T4" fmla="*/ 0 w 18"/>
                    <a:gd name="T5" fmla="*/ 9 h 18"/>
                    <a:gd name="T6" fmla="*/ 0 w 18"/>
                    <a:gd name="T7" fmla="*/ 0 h 18"/>
                    <a:gd name="T8" fmla="*/ 18 w 18"/>
                    <a:gd name="T9" fmla="*/ 0 h 18"/>
                    <a:gd name="T10" fmla="*/ 18 w 18"/>
                    <a:gd name="T11" fmla="*/ 9 h 18"/>
                    <a:gd name="T12" fmla="*/ 9 w 18"/>
                    <a:gd name="T13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" h="18">
                      <a:moveTo>
                        <a:pt x="9" y="18"/>
                      </a:move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4" y="18"/>
                        <a:pt x="0" y="14"/>
                        <a:pt x="0" y="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18" y="14"/>
                        <a:pt x="14" y="18"/>
                        <a:pt x="9" y="18"/>
                      </a:cubicBezTo>
                      <a:close/>
                    </a:path>
                  </a:pathLst>
                </a:cu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59" name="Freeform 27">
                  <a:extLst>
                    <a:ext uri="{FF2B5EF4-FFF2-40B4-BE49-F238E27FC236}">
                      <a16:creationId xmlns:a16="http://schemas.microsoft.com/office/drawing/2014/main" xmlns="" id="{D2FD6DBD-41A8-4FB8-A09F-2395C14CCD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" y="-313"/>
                  <a:ext cx="19" cy="39"/>
                </a:xfrm>
                <a:custGeom>
                  <a:avLst/>
                  <a:gdLst>
                    <a:gd name="T0" fmla="*/ 0 w 9"/>
                    <a:gd name="T1" fmla="*/ 18 h 19"/>
                    <a:gd name="T2" fmla="*/ 4 w 9"/>
                    <a:gd name="T3" fmla="*/ 19 h 19"/>
                    <a:gd name="T4" fmla="*/ 9 w 9"/>
                    <a:gd name="T5" fmla="*/ 14 h 19"/>
                    <a:gd name="T6" fmla="*/ 4 w 9"/>
                    <a:gd name="T7" fmla="*/ 8 h 19"/>
                    <a:gd name="T8" fmla="*/ 4 w 9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9">
                      <a:moveTo>
                        <a:pt x="0" y="18"/>
                      </a:moveTo>
                      <a:cubicBezTo>
                        <a:pt x="1" y="19"/>
                        <a:pt x="2" y="19"/>
                        <a:pt x="4" y="19"/>
                      </a:cubicBezTo>
                      <a:cubicBezTo>
                        <a:pt x="7" y="19"/>
                        <a:pt x="9" y="17"/>
                        <a:pt x="9" y="14"/>
                      </a:cubicBezTo>
                      <a:cubicBezTo>
                        <a:pt x="9" y="11"/>
                        <a:pt x="7" y="8"/>
                        <a:pt x="4" y="8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60" name="Line 28">
                  <a:extLst>
                    <a:ext uri="{FF2B5EF4-FFF2-40B4-BE49-F238E27FC236}">
                      <a16:creationId xmlns:a16="http://schemas.microsoft.com/office/drawing/2014/main" xmlns="" id="{A9474E47-1004-4214-812F-161680294C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50" y="-453"/>
                  <a:ext cx="0" cy="103"/>
                </a:xfrm>
                <a:prstGeom prst="line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61" name="Freeform 29">
                  <a:extLst>
                    <a:ext uri="{FF2B5EF4-FFF2-40B4-BE49-F238E27FC236}">
                      <a16:creationId xmlns:a16="http://schemas.microsoft.com/office/drawing/2014/main" xmlns="" id="{5ABFDC5E-830E-41F9-968C-21F33B5D54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4" y="-582"/>
                  <a:ext cx="79" cy="614"/>
                </a:xfrm>
                <a:custGeom>
                  <a:avLst/>
                  <a:gdLst>
                    <a:gd name="T0" fmla="*/ 0 w 38"/>
                    <a:gd name="T1" fmla="*/ 220 h 297"/>
                    <a:gd name="T2" fmla="*/ 0 w 38"/>
                    <a:gd name="T3" fmla="*/ 18 h 297"/>
                    <a:gd name="T4" fmla="*/ 19 w 38"/>
                    <a:gd name="T5" fmla="*/ 0 h 297"/>
                    <a:gd name="T6" fmla="*/ 19 w 38"/>
                    <a:gd name="T7" fmla="*/ 0 h 297"/>
                    <a:gd name="T8" fmla="*/ 38 w 38"/>
                    <a:gd name="T9" fmla="*/ 18 h 297"/>
                    <a:gd name="T10" fmla="*/ 38 w 38"/>
                    <a:gd name="T11" fmla="*/ 297 h 2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" h="297">
                      <a:moveTo>
                        <a:pt x="0" y="220"/>
                      </a:move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8"/>
                        <a:pt x="9" y="0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29" y="0"/>
                        <a:pt x="38" y="8"/>
                        <a:pt x="38" y="18"/>
                      </a:cubicBezTo>
                      <a:cubicBezTo>
                        <a:pt x="38" y="297"/>
                        <a:pt x="38" y="297"/>
                        <a:pt x="38" y="297"/>
                      </a:cubicBezTo>
                    </a:path>
                  </a:pathLst>
                </a:cu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62" name="Line 30">
                  <a:extLst>
                    <a:ext uri="{FF2B5EF4-FFF2-40B4-BE49-F238E27FC236}">
                      <a16:creationId xmlns:a16="http://schemas.microsoft.com/office/drawing/2014/main" xmlns="" id="{251658E8-E2F1-4F00-8620-7CAB2609FF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774" y="-530"/>
                  <a:ext cx="79" cy="50"/>
                </a:xfrm>
                <a:prstGeom prst="line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63" name="Line 31">
                  <a:extLst>
                    <a:ext uri="{FF2B5EF4-FFF2-40B4-BE49-F238E27FC236}">
                      <a16:creationId xmlns:a16="http://schemas.microsoft.com/office/drawing/2014/main" xmlns="" id="{8FBF053A-09FB-4398-9EE1-4F5A5DA465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74" y="-478"/>
                  <a:ext cx="79" cy="49"/>
                </a:xfrm>
                <a:prstGeom prst="line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64" name="Line 32">
                  <a:extLst>
                    <a:ext uri="{FF2B5EF4-FFF2-40B4-BE49-F238E27FC236}">
                      <a16:creationId xmlns:a16="http://schemas.microsoft.com/office/drawing/2014/main" xmlns="" id="{6FBE33EA-089F-4BB7-9CC9-56697A81B2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774" y="-431"/>
                  <a:ext cx="79" cy="50"/>
                </a:xfrm>
                <a:prstGeom prst="line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65" name="Line 33">
                  <a:extLst>
                    <a:ext uri="{FF2B5EF4-FFF2-40B4-BE49-F238E27FC236}">
                      <a16:creationId xmlns:a16="http://schemas.microsoft.com/office/drawing/2014/main" xmlns="" id="{48E066B4-E1E8-4E2D-9A8E-E4924D8217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74" y="-379"/>
                  <a:ext cx="79" cy="50"/>
                </a:xfrm>
                <a:prstGeom prst="line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66" name="Line 34">
                  <a:extLst>
                    <a:ext uri="{FF2B5EF4-FFF2-40B4-BE49-F238E27FC236}">
                      <a16:creationId xmlns:a16="http://schemas.microsoft.com/office/drawing/2014/main" xmlns="" id="{D57FE6C7-9540-4BE7-87D9-780F6D5047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774" y="-334"/>
                  <a:ext cx="79" cy="50"/>
                </a:xfrm>
                <a:prstGeom prst="line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67" name="Line 35">
                  <a:extLst>
                    <a:ext uri="{FF2B5EF4-FFF2-40B4-BE49-F238E27FC236}">
                      <a16:creationId xmlns:a16="http://schemas.microsoft.com/office/drawing/2014/main" xmlns="" id="{A7308F82-543B-4024-995E-018A2E3FC9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74" y="-280"/>
                  <a:ext cx="79" cy="50"/>
                </a:xfrm>
                <a:prstGeom prst="line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68" name="Line 36">
                  <a:extLst>
                    <a:ext uri="{FF2B5EF4-FFF2-40B4-BE49-F238E27FC236}">
                      <a16:creationId xmlns:a16="http://schemas.microsoft.com/office/drawing/2014/main" xmlns="" id="{0CB3FEBD-A526-4869-9BE3-2E5BBA1655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774" y="-236"/>
                  <a:ext cx="79" cy="49"/>
                </a:xfrm>
                <a:prstGeom prst="line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69" name="Line 37">
                  <a:extLst>
                    <a:ext uri="{FF2B5EF4-FFF2-40B4-BE49-F238E27FC236}">
                      <a16:creationId xmlns:a16="http://schemas.microsoft.com/office/drawing/2014/main" xmlns="" id="{002825E5-CE14-4EF9-BB50-1743302C5C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799" y="-135"/>
                  <a:ext cx="54" cy="33"/>
                </a:xfrm>
                <a:prstGeom prst="line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70" name="Line 38">
                  <a:extLst>
                    <a:ext uri="{FF2B5EF4-FFF2-40B4-BE49-F238E27FC236}">
                      <a16:creationId xmlns:a16="http://schemas.microsoft.com/office/drawing/2014/main" xmlns="" id="{CA6CEECC-8CE1-43AB-AB2C-33BDA8BF74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74" y="-185"/>
                  <a:ext cx="79" cy="50"/>
                </a:xfrm>
                <a:prstGeom prst="line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</p:grpSp>
        </p:grpSp>
      </p:grpSp>
      <p:sp>
        <p:nvSpPr>
          <p:cNvPr id="10" name="Titre 57"/>
          <p:cNvSpPr txBox="1">
            <a:spLocks/>
          </p:cNvSpPr>
          <p:nvPr/>
        </p:nvSpPr>
        <p:spPr>
          <a:xfrm>
            <a:off x="336000" y="386268"/>
            <a:ext cx="8544603" cy="932688"/>
          </a:xfrm>
          <a:prstGeom prst="rect">
            <a:avLst/>
          </a:prstGeom>
        </p:spPr>
        <p:txBody>
          <a:bodyPr vert="horz" lIns="0" tIns="45720" rIns="9144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2800" dirty="0">
                <a:solidFill>
                  <a:srgbClr val="333333"/>
                </a:solidFill>
              </a:rPr>
              <a:t>Un ampio portfolio </a:t>
            </a:r>
          </a:p>
          <a:p>
            <a:r>
              <a:rPr lang="it-IT" altLang="it-IT" sz="2800" dirty="0">
                <a:solidFill>
                  <a:srgbClr val="333333"/>
                </a:solidFill>
              </a:rPr>
              <a:t>di attività</a:t>
            </a:r>
            <a:endParaRPr lang="it-IT" sz="2800" dirty="0">
              <a:solidFill>
                <a:srgbClr val="333333"/>
              </a:solidFill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324934" y="4365264"/>
            <a:ext cx="244961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spcBef>
                <a:spcPct val="75000"/>
              </a:spcBef>
            </a:pPr>
            <a:r>
              <a:rPr lang="it-IT" altLang="it-IT" sz="1400" dirty="0">
                <a:solidFill>
                  <a:srgbClr val="333333"/>
                </a:solidFill>
              </a:rPr>
              <a:t>Ispezione, Test, Audit, Certificazione, </a:t>
            </a:r>
            <a:br>
              <a:rPr lang="it-IT" altLang="it-IT" sz="1400" dirty="0">
                <a:solidFill>
                  <a:srgbClr val="333333"/>
                </a:solidFill>
              </a:rPr>
            </a:br>
            <a:r>
              <a:rPr lang="it-IT" altLang="it-IT" sz="1400" dirty="0">
                <a:solidFill>
                  <a:srgbClr val="333333"/>
                </a:solidFill>
              </a:rPr>
              <a:t>Classificazione, </a:t>
            </a:r>
            <a:br>
              <a:rPr lang="it-IT" altLang="it-IT" sz="1400" dirty="0">
                <a:solidFill>
                  <a:srgbClr val="333333"/>
                </a:solidFill>
              </a:rPr>
            </a:br>
            <a:r>
              <a:rPr lang="it-IT" altLang="it-IT" sz="1400" dirty="0">
                <a:solidFill>
                  <a:srgbClr val="333333"/>
                </a:solidFill>
              </a:rPr>
              <a:t>Risk Management, </a:t>
            </a:r>
            <a:br>
              <a:rPr lang="it-IT" altLang="it-IT" sz="1400" dirty="0">
                <a:solidFill>
                  <a:srgbClr val="333333"/>
                </a:solidFill>
              </a:rPr>
            </a:br>
            <a:r>
              <a:rPr lang="it-IT" altLang="it-IT" sz="1400" dirty="0">
                <a:solidFill>
                  <a:srgbClr val="333333"/>
                </a:solidFill>
              </a:rPr>
              <a:t>Assistenza Tecnica e Formazione</a:t>
            </a:r>
          </a:p>
        </p:txBody>
      </p:sp>
      <p:sp>
        <p:nvSpPr>
          <p:cNvPr id="2" name="Rettangolo 1"/>
          <p:cNvSpPr/>
          <p:nvPr/>
        </p:nvSpPr>
        <p:spPr>
          <a:xfrm>
            <a:off x="324934" y="3272719"/>
            <a:ext cx="2711066" cy="823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it-IT" sz="1600" b="1" dirty="0">
                <a:solidFill>
                  <a:srgbClr val="333333"/>
                </a:solidFill>
              </a:rPr>
              <a:t>› </a:t>
            </a:r>
            <a:r>
              <a:rPr lang="it-IT" altLang="it-IT" sz="2000" b="1" dirty="0">
                <a:solidFill>
                  <a:srgbClr val="CC023B"/>
                </a:solidFill>
              </a:rPr>
              <a:t>Business globali</a:t>
            </a:r>
            <a:r>
              <a:rPr lang="it-IT" altLang="it-IT" sz="1600" b="1" dirty="0">
                <a:solidFill>
                  <a:srgbClr val="CC023B"/>
                </a:solidFill>
              </a:rPr>
              <a:t> </a:t>
            </a:r>
            <a:br>
              <a:rPr lang="it-IT" altLang="it-IT" sz="1600" b="1" dirty="0">
                <a:solidFill>
                  <a:srgbClr val="CC023B"/>
                </a:solidFill>
              </a:rPr>
            </a:br>
            <a:r>
              <a:rPr lang="it-IT" altLang="it-IT" sz="1600" dirty="0">
                <a:solidFill>
                  <a:srgbClr val="333333"/>
                </a:solidFill>
              </a:rPr>
              <a:t>che offrono un’ampia gamma di servizi</a:t>
            </a:r>
          </a:p>
        </p:txBody>
      </p:sp>
      <p:sp>
        <p:nvSpPr>
          <p:cNvPr id="4" name="Rettangolo 3"/>
          <p:cNvSpPr/>
          <p:nvPr/>
        </p:nvSpPr>
        <p:spPr>
          <a:xfrm>
            <a:off x="836287" y="1397487"/>
            <a:ext cx="24833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333333"/>
                </a:solidFill>
              </a:rPr>
              <a:t>Distribuzione Fatturato </a:t>
            </a:r>
            <a:r>
              <a:rPr lang="it-IT" altLang="it-IT" sz="1400" dirty="0" smtClean="0">
                <a:solidFill>
                  <a:srgbClr val="333333"/>
                </a:solidFill>
              </a:rPr>
              <a:t>Italia*</a:t>
            </a:r>
            <a:endParaRPr lang="it-IT" altLang="it-IT" sz="1400" dirty="0">
              <a:solidFill>
                <a:srgbClr val="333333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4B20902-35B7-4B50-AF5C-86A53C116AD7}"/>
              </a:ext>
            </a:extLst>
          </p:cNvPr>
          <p:cNvSpPr/>
          <p:nvPr/>
        </p:nvSpPr>
        <p:spPr>
          <a:xfrm>
            <a:off x="336000" y="1512097"/>
            <a:ext cx="559657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888134" y="1324625"/>
            <a:ext cx="1368000" cy="2307901"/>
            <a:chOff x="3437387" y="1285780"/>
            <a:chExt cx="1368000" cy="2307901"/>
          </a:xfrm>
        </p:grpSpPr>
        <p:sp>
          <p:nvSpPr>
            <p:cNvPr id="18" name="Rettangolo 17"/>
            <p:cNvSpPr/>
            <p:nvPr/>
          </p:nvSpPr>
          <p:spPr>
            <a:xfrm>
              <a:off x="3495518" y="3116627"/>
              <a:ext cx="1252485" cy="47705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it-IT" altLang="fr-FR" sz="1200" b="1" dirty="0">
                  <a:solidFill>
                    <a:srgbClr val="333333"/>
                  </a:solidFill>
                  <a:ea typeface="MS PGothic" pitchFamily="34" charset="-128"/>
                </a:rPr>
                <a:t>INDUSTRIA</a:t>
              </a:r>
            </a:p>
          </p:txBody>
        </p:sp>
        <p:grpSp>
          <p:nvGrpSpPr>
            <p:cNvPr id="157" name="Group 156"/>
            <p:cNvGrpSpPr/>
            <p:nvPr/>
          </p:nvGrpSpPr>
          <p:grpSpPr>
            <a:xfrm>
              <a:off x="3437387" y="1285780"/>
              <a:ext cx="1368000" cy="1911153"/>
              <a:chOff x="3437387" y="1285780"/>
              <a:chExt cx="1368000" cy="1911153"/>
            </a:xfrm>
          </p:grpSpPr>
          <p:grpSp>
            <p:nvGrpSpPr>
              <p:cNvPr id="133" name="Group 132"/>
              <p:cNvGrpSpPr/>
              <p:nvPr/>
            </p:nvGrpSpPr>
            <p:grpSpPr>
              <a:xfrm>
                <a:off x="3437387" y="1285780"/>
                <a:ext cx="1368000" cy="1911153"/>
                <a:chOff x="3437387" y="1285780"/>
                <a:chExt cx="1368000" cy="1911153"/>
              </a:xfrm>
            </p:grpSpPr>
            <p:sp>
              <p:nvSpPr>
                <p:cNvPr id="46" name="Ovale 46"/>
                <p:cNvSpPr/>
                <p:nvPr/>
              </p:nvSpPr>
              <p:spPr>
                <a:xfrm>
                  <a:off x="3437387" y="1828933"/>
                  <a:ext cx="1368000" cy="1368000"/>
                </a:xfrm>
                <a:prstGeom prst="ellipse">
                  <a:avLst/>
                </a:prstGeom>
                <a:solidFill>
                  <a:schemeClr val="accent6">
                    <a:lumMod val="50000"/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9" name="Group 8"/>
                <p:cNvGrpSpPr/>
                <p:nvPr/>
              </p:nvGrpSpPr>
              <p:grpSpPr>
                <a:xfrm>
                  <a:off x="3734711" y="1285780"/>
                  <a:ext cx="790601" cy="651403"/>
                  <a:chOff x="3734711" y="1285780"/>
                  <a:chExt cx="790601" cy="651403"/>
                </a:xfrm>
              </p:grpSpPr>
              <p:sp>
                <p:nvSpPr>
                  <p:cNvPr id="14" name="Rettangolo 13"/>
                  <p:cNvSpPr/>
                  <p:nvPr/>
                </p:nvSpPr>
                <p:spPr>
                  <a:xfrm>
                    <a:off x="3734711" y="1285780"/>
                    <a:ext cx="790601" cy="5232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 altLang="fr-FR" sz="2800" b="1" dirty="0">
                        <a:solidFill>
                          <a:srgbClr val="CC023B"/>
                        </a:solidFill>
                        <a:ea typeface="MS PGothic" pitchFamily="34" charset="-128"/>
                      </a:rPr>
                      <a:t>38</a:t>
                    </a:r>
                    <a:r>
                      <a:rPr lang="it-IT" altLang="fr-FR" b="1" dirty="0">
                        <a:solidFill>
                          <a:srgbClr val="CC023B"/>
                        </a:solidFill>
                        <a:ea typeface="MS PGothic" pitchFamily="34" charset="-128"/>
                      </a:rPr>
                      <a:t>%</a:t>
                    </a:r>
                    <a:endParaRPr lang="it-IT" b="1" dirty="0">
                      <a:solidFill>
                        <a:srgbClr val="CC023B"/>
                      </a:solidFill>
                    </a:endParaRPr>
                  </a:p>
                </p:txBody>
              </p:sp>
              <p:sp>
                <p:nvSpPr>
                  <p:cNvPr id="123" name="Forme libre : forme 59">
                    <a:extLst>
                      <a:ext uri="{FF2B5EF4-FFF2-40B4-BE49-F238E27FC236}">
                        <a16:creationId xmlns:a16="http://schemas.microsoft.com/office/drawing/2014/main" xmlns="" id="{A89DB604-C764-489E-9937-2A891CF6C324}"/>
                      </a:ext>
                    </a:extLst>
                  </p:cNvPr>
                  <p:cNvSpPr/>
                  <p:nvPr/>
                </p:nvSpPr>
                <p:spPr>
                  <a:xfrm flipH="1">
                    <a:off x="3782479" y="1742717"/>
                    <a:ext cx="674515" cy="194466"/>
                  </a:xfrm>
                  <a:custGeom>
                    <a:avLst/>
                    <a:gdLst>
                      <a:gd name="connsiteX0" fmla="*/ 495300 w 495300"/>
                      <a:gd name="connsiteY0" fmla="*/ 0 h 876300"/>
                      <a:gd name="connsiteX1" fmla="*/ 0 w 495300"/>
                      <a:gd name="connsiteY1" fmla="*/ 0 h 876300"/>
                      <a:gd name="connsiteX2" fmla="*/ 0 w 495300"/>
                      <a:gd name="connsiteY2" fmla="*/ 876300 h 876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5300" h="876300">
                        <a:moveTo>
                          <a:pt x="495300" y="0"/>
                        </a:moveTo>
                        <a:lnTo>
                          <a:pt x="0" y="0"/>
                        </a:lnTo>
                        <a:lnTo>
                          <a:pt x="0" y="876300"/>
                        </a:lnTo>
                      </a:path>
                    </a:pathLst>
                  </a:custGeom>
                  <a:ln w="15875" cap="rnd" cmpd="sng">
                    <a:solidFill>
                      <a:srgbClr val="CC023B"/>
                    </a:solidFill>
                    <a:prstDash val="solid"/>
                    <a:round/>
                    <a:headEnd type="none"/>
                    <a:tail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rgbClr val="333333"/>
                      </a:solidFill>
                    </a:endParaRPr>
                  </a:p>
                </p:txBody>
              </p:sp>
            </p:grpSp>
          </p:grpSp>
          <p:grpSp>
            <p:nvGrpSpPr>
              <p:cNvPr id="32" name="Group 4">
                <a:extLst>
                  <a:ext uri="{FF2B5EF4-FFF2-40B4-BE49-F238E27FC236}">
                    <a16:creationId xmlns:a16="http://schemas.microsoft.com/office/drawing/2014/main" xmlns="" id="{443FDEDC-E666-4B85-8929-CA8CCA2EA7C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740087" y="2163848"/>
                <a:ext cx="777869" cy="687023"/>
                <a:chOff x="1230" y="288"/>
                <a:chExt cx="548" cy="484"/>
              </a:xfrm>
            </p:grpSpPr>
            <p:sp>
              <p:nvSpPr>
                <p:cNvPr id="33" name="Freeform 5">
                  <a:extLst>
                    <a:ext uri="{FF2B5EF4-FFF2-40B4-BE49-F238E27FC236}">
                      <a16:creationId xmlns:a16="http://schemas.microsoft.com/office/drawing/2014/main" xmlns="" id="{5CBD4207-C2F8-463A-9EF1-5F5CC1BC7D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7" y="425"/>
                  <a:ext cx="431" cy="347"/>
                </a:xfrm>
                <a:custGeom>
                  <a:avLst/>
                  <a:gdLst>
                    <a:gd name="T0" fmla="*/ 431 w 431"/>
                    <a:gd name="T1" fmla="*/ 0 h 347"/>
                    <a:gd name="T2" fmla="*/ 431 w 431"/>
                    <a:gd name="T3" fmla="*/ 347 h 347"/>
                    <a:gd name="T4" fmla="*/ 0 w 431"/>
                    <a:gd name="T5" fmla="*/ 347 h 347"/>
                    <a:gd name="T6" fmla="*/ 0 w 431"/>
                    <a:gd name="T7" fmla="*/ 89 h 347"/>
                    <a:gd name="T8" fmla="*/ 139 w 431"/>
                    <a:gd name="T9" fmla="*/ 0 h 347"/>
                    <a:gd name="T10" fmla="*/ 139 w 431"/>
                    <a:gd name="T11" fmla="*/ 94 h 347"/>
                    <a:gd name="T12" fmla="*/ 290 w 431"/>
                    <a:gd name="T13" fmla="*/ 0 h 347"/>
                    <a:gd name="T14" fmla="*/ 290 w 431"/>
                    <a:gd name="T15" fmla="*/ 98 h 347"/>
                    <a:gd name="T16" fmla="*/ 431 w 431"/>
                    <a:gd name="T17" fmla="*/ 0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1" h="347">
                      <a:moveTo>
                        <a:pt x="431" y="0"/>
                      </a:moveTo>
                      <a:lnTo>
                        <a:pt x="431" y="347"/>
                      </a:lnTo>
                      <a:lnTo>
                        <a:pt x="0" y="347"/>
                      </a:lnTo>
                      <a:lnTo>
                        <a:pt x="0" y="89"/>
                      </a:lnTo>
                      <a:lnTo>
                        <a:pt x="139" y="0"/>
                      </a:lnTo>
                      <a:lnTo>
                        <a:pt x="139" y="94"/>
                      </a:lnTo>
                      <a:lnTo>
                        <a:pt x="290" y="0"/>
                      </a:lnTo>
                      <a:lnTo>
                        <a:pt x="290" y="98"/>
                      </a:lnTo>
                      <a:lnTo>
                        <a:pt x="431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34" name="Freeform 6">
                  <a:extLst>
                    <a:ext uri="{FF2B5EF4-FFF2-40B4-BE49-F238E27FC236}">
                      <a16:creationId xmlns:a16="http://schemas.microsoft.com/office/drawing/2014/main" xmlns="" id="{AE07AF62-1665-4540-89DC-ED42A3E72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0" y="288"/>
                  <a:ext cx="83" cy="484"/>
                </a:xfrm>
                <a:custGeom>
                  <a:avLst/>
                  <a:gdLst>
                    <a:gd name="T0" fmla="*/ 83 w 83"/>
                    <a:gd name="T1" fmla="*/ 484 h 484"/>
                    <a:gd name="T2" fmla="*/ 83 w 83"/>
                    <a:gd name="T3" fmla="*/ 222 h 484"/>
                    <a:gd name="T4" fmla="*/ 42 w 83"/>
                    <a:gd name="T5" fmla="*/ 0 h 484"/>
                    <a:gd name="T6" fmla="*/ 0 w 83"/>
                    <a:gd name="T7" fmla="*/ 0 h 484"/>
                    <a:gd name="T8" fmla="*/ 0 w 83"/>
                    <a:gd name="T9" fmla="*/ 484 h 484"/>
                    <a:gd name="T10" fmla="*/ 83 w 83"/>
                    <a:gd name="T11" fmla="*/ 484 h 4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3" h="484">
                      <a:moveTo>
                        <a:pt x="83" y="484"/>
                      </a:moveTo>
                      <a:lnTo>
                        <a:pt x="83" y="222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484"/>
                      </a:lnTo>
                      <a:lnTo>
                        <a:pt x="83" y="48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35" name="Rectangle 7">
                  <a:extLst>
                    <a:ext uri="{FF2B5EF4-FFF2-40B4-BE49-F238E27FC236}">
                      <a16:creationId xmlns:a16="http://schemas.microsoft.com/office/drawing/2014/main" xmlns="" id="{3E220CC2-9E3E-4CEA-B8A4-809727D894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80" y="604"/>
                  <a:ext cx="54" cy="37"/>
                </a:xfrm>
                <a:prstGeom prst="rect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36" name="Rectangle 8">
                  <a:extLst>
                    <a:ext uri="{FF2B5EF4-FFF2-40B4-BE49-F238E27FC236}">
                      <a16:creationId xmlns:a16="http://schemas.microsoft.com/office/drawing/2014/main" xmlns="" id="{E27F710C-9BB3-41DB-855D-59AF788832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80" y="676"/>
                  <a:ext cx="54" cy="38"/>
                </a:xfrm>
                <a:prstGeom prst="rect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37" name="Rectangle 9">
                  <a:extLst>
                    <a:ext uri="{FF2B5EF4-FFF2-40B4-BE49-F238E27FC236}">
                      <a16:creationId xmlns:a16="http://schemas.microsoft.com/office/drawing/2014/main" xmlns="" id="{430D36E8-3EF0-4C9D-A33D-42A6FE31E1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7" y="604"/>
                  <a:ext cx="56" cy="37"/>
                </a:xfrm>
                <a:prstGeom prst="rect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38" name="Rectangle 10">
                  <a:extLst>
                    <a:ext uri="{FF2B5EF4-FFF2-40B4-BE49-F238E27FC236}">
                      <a16:creationId xmlns:a16="http://schemas.microsoft.com/office/drawing/2014/main" xmlns="" id="{60A36E9A-8FC0-42A9-A962-20AF248A12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7" y="676"/>
                  <a:ext cx="56" cy="38"/>
                </a:xfrm>
                <a:prstGeom prst="rect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39" name="Rectangle 11">
                  <a:extLst>
                    <a:ext uri="{FF2B5EF4-FFF2-40B4-BE49-F238E27FC236}">
                      <a16:creationId xmlns:a16="http://schemas.microsoft.com/office/drawing/2014/main" xmlns="" id="{8845D6C5-8271-4395-8B4C-91A47134D0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3" y="604"/>
                  <a:ext cx="56" cy="37"/>
                </a:xfrm>
                <a:prstGeom prst="rect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40" name="Rectangle 12">
                  <a:extLst>
                    <a:ext uri="{FF2B5EF4-FFF2-40B4-BE49-F238E27FC236}">
                      <a16:creationId xmlns:a16="http://schemas.microsoft.com/office/drawing/2014/main" xmlns="" id="{5B74321D-0CEB-461E-8D3E-21E1B0049B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3" y="676"/>
                  <a:ext cx="56" cy="38"/>
                </a:xfrm>
                <a:prstGeom prst="rect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41" name="Rectangle 13">
                  <a:extLst>
                    <a:ext uri="{FF2B5EF4-FFF2-40B4-BE49-F238E27FC236}">
                      <a16:creationId xmlns:a16="http://schemas.microsoft.com/office/drawing/2014/main" xmlns="" id="{A27B48BB-E5CC-427E-A759-518D486550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83" y="604"/>
                  <a:ext cx="54" cy="37"/>
                </a:xfrm>
                <a:prstGeom prst="rect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42" name="Rectangle 14">
                  <a:extLst>
                    <a:ext uri="{FF2B5EF4-FFF2-40B4-BE49-F238E27FC236}">
                      <a16:creationId xmlns:a16="http://schemas.microsoft.com/office/drawing/2014/main" xmlns="" id="{EEA6CAB4-2367-4885-9E87-D53FA78ECB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83" y="676"/>
                  <a:ext cx="54" cy="38"/>
                </a:xfrm>
                <a:prstGeom prst="rect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</p:grpSp>
        </p:grpSp>
      </p:grpSp>
      <p:grpSp>
        <p:nvGrpSpPr>
          <p:cNvPr id="6" name="Group 5"/>
          <p:cNvGrpSpPr/>
          <p:nvPr/>
        </p:nvGrpSpPr>
        <p:grpSpPr>
          <a:xfrm>
            <a:off x="6528839" y="1309428"/>
            <a:ext cx="1952525" cy="2621989"/>
            <a:chOff x="4860255" y="1291063"/>
            <a:chExt cx="1952525" cy="2621989"/>
          </a:xfrm>
        </p:grpSpPr>
        <p:sp>
          <p:nvSpPr>
            <p:cNvPr id="19" name="Rettangolo 18"/>
            <p:cNvSpPr/>
            <p:nvPr/>
          </p:nvSpPr>
          <p:spPr>
            <a:xfrm>
              <a:off x="4860255" y="3282110"/>
              <a:ext cx="1952525" cy="63094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it-IT" altLang="fr-FR" sz="1200" b="1" dirty="0">
                  <a:solidFill>
                    <a:srgbClr val="333333"/>
                  </a:solidFill>
                  <a:ea typeface="MS PGothic" pitchFamily="34" charset="-128"/>
                </a:rPr>
                <a:t>CERTIFICAZIONE DI SISTEMA SERVIZIO</a:t>
              </a:r>
            </a:p>
            <a:p>
              <a:pPr algn="ctr">
                <a:lnSpc>
                  <a:spcPts val="1400"/>
                </a:lnSpc>
              </a:pPr>
              <a:r>
                <a:rPr lang="it-IT" altLang="fr-FR" sz="1200" b="1" dirty="0">
                  <a:solidFill>
                    <a:srgbClr val="333333"/>
                  </a:solidFill>
                  <a:ea typeface="MS PGothic" pitchFamily="34" charset="-128"/>
                </a:rPr>
                <a:t>PRODOTTO</a:t>
              </a:r>
            </a:p>
          </p:txBody>
        </p:sp>
        <p:grpSp>
          <p:nvGrpSpPr>
            <p:cNvPr id="158" name="Group 157"/>
            <p:cNvGrpSpPr/>
            <p:nvPr/>
          </p:nvGrpSpPr>
          <p:grpSpPr>
            <a:xfrm>
              <a:off x="5148905" y="1291063"/>
              <a:ext cx="1368000" cy="1923630"/>
              <a:chOff x="5148905" y="1291063"/>
              <a:chExt cx="1368000" cy="1923630"/>
            </a:xfrm>
          </p:grpSpPr>
          <p:grpSp>
            <p:nvGrpSpPr>
              <p:cNvPr id="134" name="Group 133"/>
              <p:cNvGrpSpPr/>
              <p:nvPr/>
            </p:nvGrpSpPr>
            <p:grpSpPr>
              <a:xfrm>
                <a:off x="5148905" y="1291063"/>
                <a:ext cx="1368000" cy="1923630"/>
                <a:chOff x="5148905" y="1291063"/>
                <a:chExt cx="1368000" cy="1923630"/>
              </a:xfrm>
            </p:grpSpPr>
            <p:sp>
              <p:nvSpPr>
                <p:cNvPr id="47" name="Ovale 46"/>
                <p:cNvSpPr/>
                <p:nvPr/>
              </p:nvSpPr>
              <p:spPr>
                <a:xfrm>
                  <a:off x="5148905" y="1846693"/>
                  <a:ext cx="1368000" cy="1368000"/>
                </a:xfrm>
                <a:prstGeom prst="ellipse">
                  <a:avLst/>
                </a:prstGeom>
                <a:solidFill>
                  <a:schemeClr val="accent6">
                    <a:lumMod val="50000"/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124" name="Group 123"/>
                <p:cNvGrpSpPr/>
                <p:nvPr/>
              </p:nvGrpSpPr>
              <p:grpSpPr>
                <a:xfrm>
                  <a:off x="5436081" y="1291063"/>
                  <a:ext cx="790601" cy="651403"/>
                  <a:chOff x="3734711" y="1285780"/>
                  <a:chExt cx="790601" cy="651403"/>
                </a:xfrm>
              </p:grpSpPr>
              <p:sp>
                <p:nvSpPr>
                  <p:cNvPr id="125" name="Rettangolo 13"/>
                  <p:cNvSpPr/>
                  <p:nvPr/>
                </p:nvSpPr>
                <p:spPr>
                  <a:xfrm>
                    <a:off x="3734711" y="1285780"/>
                    <a:ext cx="790601" cy="5232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 altLang="fr-FR" sz="2800" b="1" dirty="0">
                        <a:solidFill>
                          <a:srgbClr val="CC023B"/>
                        </a:solidFill>
                        <a:ea typeface="MS PGothic" pitchFamily="34" charset="-128"/>
                      </a:rPr>
                      <a:t>28</a:t>
                    </a:r>
                    <a:r>
                      <a:rPr lang="it-IT" altLang="fr-FR" b="1" dirty="0">
                        <a:solidFill>
                          <a:srgbClr val="CC023B"/>
                        </a:solidFill>
                        <a:ea typeface="MS PGothic" pitchFamily="34" charset="-128"/>
                      </a:rPr>
                      <a:t>%</a:t>
                    </a:r>
                    <a:endParaRPr lang="it-IT" b="1" dirty="0">
                      <a:solidFill>
                        <a:srgbClr val="CC023B"/>
                      </a:solidFill>
                    </a:endParaRPr>
                  </a:p>
                </p:txBody>
              </p:sp>
              <p:sp>
                <p:nvSpPr>
                  <p:cNvPr id="126" name="Forme libre : forme 59">
                    <a:extLst>
                      <a:ext uri="{FF2B5EF4-FFF2-40B4-BE49-F238E27FC236}">
                        <a16:creationId xmlns:a16="http://schemas.microsoft.com/office/drawing/2014/main" xmlns="" id="{A89DB604-C764-489E-9937-2A891CF6C324}"/>
                      </a:ext>
                    </a:extLst>
                  </p:cNvPr>
                  <p:cNvSpPr/>
                  <p:nvPr/>
                </p:nvSpPr>
                <p:spPr>
                  <a:xfrm flipH="1">
                    <a:off x="3782479" y="1742717"/>
                    <a:ext cx="674515" cy="194466"/>
                  </a:xfrm>
                  <a:custGeom>
                    <a:avLst/>
                    <a:gdLst>
                      <a:gd name="connsiteX0" fmla="*/ 495300 w 495300"/>
                      <a:gd name="connsiteY0" fmla="*/ 0 h 876300"/>
                      <a:gd name="connsiteX1" fmla="*/ 0 w 495300"/>
                      <a:gd name="connsiteY1" fmla="*/ 0 h 876300"/>
                      <a:gd name="connsiteX2" fmla="*/ 0 w 495300"/>
                      <a:gd name="connsiteY2" fmla="*/ 876300 h 876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5300" h="876300">
                        <a:moveTo>
                          <a:pt x="495300" y="0"/>
                        </a:moveTo>
                        <a:lnTo>
                          <a:pt x="0" y="0"/>
                        </a:lnTo>
                        <a:lnTo>
                          <a:pt x="0" y="876300"/>
                        </a:lnTo>
                      </a:path>
                    </a:pathLst>
                  </a:custGeom>
                  <a:ln w="15875" cap="rnd" cmpd="sng">
                    <a:solidFill>
                      <a:srgbClr val="CC023B"/>
                    </a:solidFill>
                    <a:prstDash val="solid"/>
                    <a:round/>
                    <a:headEnd type="none"/>
                    <a:tail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rgbClr val="333333"/>
                      </a:solidFill>
                    </a:endParaRPr>
                  </a:p>
                </p:txBody>
              </p:sp>
            </p:grpSp>
          </p:grpSp>
          <p:grpSp>
            <p:nvGrpSpPr>
              <p:cNvPr id="55" name="Group 4">
                <a:extLst>
                  <a:ext uri="{FF2B5EF4-FFF2-40B4-BE49-F238E27FC236}">
                    <a16:creationId xmlns:a16="http://schemas.microsoft.com/office/drawing/2014/main" xmlns="" id="{33A2A53D-D7FB-409B-A673-2AF5C1718F5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541693" y="2060999"/>
                <a:ext cx="547368" cy="929158"/>
                <a:chOff x="900" y="10"/>
                <a:chExt cx="281" cy="477"/>
              </a:xfrm>
            </p:grpSpPr>
            <p:sp>
              <p:nvSpPr>
                <p:cNvPr id="56" name="Freeform 5">
                  <a:extLst>
                    <a:ext uri="{FF2B5EF4-FFF2-40B4-BE49-F238E27FC236}">
                      <a16:creationId xmlns:a16="http://schemas.microsoft.com/office/drawing/2014/main" xmlns="" id="{6BA86A6A-053A-4A52-9E0B-69144886D0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0" y="10"/>
                  <a:ext cx="281" cy="278"/>
                </a:xfrm>
                <a:custGeom>
                  <a:avLst/>
                  <a:gdLst>
                    <a:gd name="T0" fmla="*/ 260 w 281"/>
                    <a:gd name="T1" fmla="*/ 60 h 278"/>
                    <a:gd name="T2" fmla="*/ 243 w 281"/>
                    <a:gd name="T3" fmla="*/ 98 h 278"/>
                    <a:gd name="T4" fmla="*/ 281 w 281"/>
                    <a:gd name="T5" fmla="*/ 114 h 278"/>
                    <a:gd name="T6" fmla="*/ 252 w 281"/>
                    <a:gd name="T7" fmla="*/ 141 h 278"/>
                    <a:gd name="T8" fmla="*/ 279 w 281"/>
                    <a:gd name="T9" fmla="*/ 172 h 278"/>
                    <a:gd name="T10" fmla="*/ 239 w 281"/>
                    <a:gd name="T11" fmla="*/ 185 h 278"/>
                    <a:gd name="T12" fmla="*/ 254 w 281"/>
                    <a:gd name="T13" fmla="*/ 224 h 278"/>
                    <a:gd name="T14" fmla="*/ 212 w 281"/>
                    <a:gd name="T15" fmla="*/ 220 h 278"/>
                    <a:gd name="T16" fmla="*/ 210 w 281"/>
                    <a:gd name="T17" fmla="*/ 262 h 278"/>
                    <a:gd name="T18" fmla="*/ 172 w 281"/>
                    <a:gd name="T19" fmla="*/ 243 h 278"/>
                    <a:gd name="T20" fmla="*/ 153 w 281"/>
                    <a:gd name="T21" fmla="*/ 278 h 278"/>
                    <a:gd name="T22" fmla="*/ 128 w 281"/>
                    <a:gd name="T23" fmla="*/ 245 h 278"/>
                    <a:gd name="T24" fmla="*/ 95 w 281"/>
                    <a:gd name="T25" fmla="*/ 272 h 278"/>
                    <a:gd name="T26" fmla="*/ 86 w 281"/>
                    <a:gd name="T27" fmla="*/ 231 h 278"/>
                    <a:gd name="T28" fmla="*/ 44 w 281"/>
                    <a:gd name="T29" fmla="*/ 241 h 278"/>
                    <a:gd name="T30" fmla="*/ 53 w 281"/>
                    <a:gd name="T31" fmla="*/ 199 h 278"/>
                    <a:gd name="T32" fmla="*/ 11 w 281"/>
                    <a:gd name="T33" fmla="*/ 193 h 278"/>
                    <a:gd name="T34" fmla="*/ 36 w 281"/>
                    <a:gd name="T35" fmla="*/ 158 h 278"/>
                    <a:gd name="T36" fmla="*/ 0 w 281"/>
                    <a:gd name="T37" fmla="*/ 135 h 278"/>
                    <a:gd name="T38" fmla="*/ 38 w 281"/>
                    <a:gd name="T39" fmla="*/ 114 h 278"/>
                    <a:gd name="T40" fmla="*/ 15 w 281"/>
                    <a:gd name="T41" fmla="*/ 79 h 278"/>
                    <a:gd name="T42" fmla="*/ 57 w 281"/>
                    <a:gd name="T43" fmla="*/ 75 h 278"/>
                    <a:gd name="T44" fmla="*/ 51 w 281"/>
                    <a:gd name="T45" fmla="*/ 33 h 278"/>
                    <a:gd name="T46" fmla="*/ 90 w 281"/>
                    <a:gd name="T47" fmla="*/ 46 h 278"/>
                    <a:gd name="T48" fmla="*/ 103 w 281"/>
                    <a:gd name="T49" fmla="*/ 4 h 278"/>
                    <a:gd name="T50" fmla="*/ 134 w 281"/>
                    <a:gd name="T51" fmla="*/ 33 h 278"/>
                    <a:gd name="T52" fmla="*/ 162 w 281"/>
                    <a:gd name="T53" fmla="*/ 0 h 278"/>
                    <a:gd name="T54" fmla="*/ 178 w 281"/>
                    <a:gd name="T55" fmla="*/ 38 h 278"/>
                    <a:gd name="T56" fmla="*/ 216 w 281"/>
                    <a:gd name="T57" fmla="*/ 21 h 278"/>
                    <a:gd name="T58" fmla="*/ 216 w 281"/>
                    <a:gd name="T59" fmla="*/ 42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81" h="278">
                      <a:moveTo>
                        <a:pt x="260" y="60"/>
                      </a:moveTo>
                      <a:lnTo>
                        <a:pt x="243" y="98"/>
                      </a:lnTo>
                      <a:lnTo>
                        <a:pt x="281" y="114"/>
                      </a:lnTo>
                      <a:lnTo>
                        <a:pt x="252" y="141"/>
                      </a:lnTo>
                      <a:lnTo>
                        <a:pt x="279" y="172"/>
                      </a:lnTo>
                      <a:lnTo>
                        <a:pt x="239" y="185"/>
                      </a:lnTo>
                      <a:lnTo>
                        <a:pt x="254" y="224"/>
                      </a:lnTo>
                      <a:lnTo>
                        <a:pt x="212" y="220"/>
                      </a:lnTo>
                      <a:lnTo>
                        <a:pt x="210" y="262"/>
                      </a:lnTo>
                      <a:lnTo>
                        <a:pt x="172" y="243"/>
                      </a:lnTo>
                      <a:lnTo>
                        <a:pt x="153" y="278"/>
                      </a:lnTo>
                      <a:lnTo>
                        <a:pt x="128" y="245"/>
                      </a:lnTo>
                      <a:lnTo>
                        <a:pt x="95" y="272"/>
                      </a:lnTo>
                      <a:lnTo>
                        <a:pt x="86" y="231"/>
                      </a:lnTo>
                      <a:lnTo>
                        <a:pt x="44" y="241"/>
                      </a:lnTo>
                      <a:lnTo>
                        <a:pt x="53" y="199"/>
                      </a:lnTo>
                      <a:lnTo>
                        <a:pt x="11" y="193"/>
                      </a:lnTo>
                      <a:lnTo>
                        <a:pt x="36" y="158"/>
                      </a:lnTo>
                      <a:lnTo>
                        <a:pt x="0" y="135"/>
                      </a:lnTo>
                      <a:lnTo>
                        <a:pt x="38" y="114"/>
                      </a:lnTo>
                      <a:lnTo>
                        <a:pt x="15" y="79"/>
                      </a:lnTo>
                      <a:lnTo>
                        <a:pt x="57" y="75"/>
                      </a:lnTo>
                      <a:lnTo>
                        <a:pt x="51" y="33"/>
                      </a:lnTo>
                      <a:lnTo>
                        <a:pt x="90" y="46"/>
                      </a:lnTo>
                      <a:lnTo>
                        <a:pt x="103" y="4"/>
                      </a:lnTo>
                      <a:lnTo>
                        <a:pt x="134" y="33"/>
                      </a:lnTo>
                      <a:lnTo>
                        <a:pt x="162" y="0"/>
                      </a:lnTo>
                      <a:lnTo>
                        <a:pt x="178" y="38"/>
                      </a:lnTo>
                      <a:lnTo>
                        <a:pt x="216" y="21"/>
                      </a:lnTo>
                      <a:lnTo>
                        <a:pt x="216" y="42"/>
                      </a:lnTo>
                    </a:path>
                  </a:pathLst>
                </a:custGeom>
                <a:noFill/>
                <a:ln w="14288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57" name="Freeform 6">
                  <a:extLst>
                    <a:ext uri="{FF2B5EF4-FFF2-40B4-BE49-F238E27FC236}">
                      <a16:creationId xmlns:a16="http://schemas.microsoft.com/office/drawing/2014/main" xmlns="" id="{77ACC79C-08D4-4B66-8B16-9FBC63144B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5" y="75"/>
                  <a:ext cx="153" cy="151"/>
                </a:xfrm>
                <a:custGeom>
                  <a:avLst/>
                  <a:gdLst>
                    <a:gd name="T0" fmla="*/ 70 w 73"/>
                    <a:gd name="T1" fmla="*/ 22 h 73"/>
                    <a:gd name="T2" fmla="*/ 73 w 73"/>
                    <a:gd name="T3" fmla="*/ 36 h 73"/>
                    <a:gd name="T4" fmla="*/ 36 w 73"/>
                    <a:gd name="T5" fmla="*/ 73 h 73"/>
                    <a:gd name="T6" fmla="*/ 0 w 73"/>
                    <a:gd name="T7" fmla="*/ 36 h 73"/>
                    <a:gd name="T8" fmla="*/ 36 w 73"/>
                    <a:gd name="T9" fmla="*/ 0 h 73"/>
                    <a:gd name="T10" fmla="*/ 58 w 73"/>
                    <a:gd name="T11" fmla="*/ 7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3" h="73">
                      <a:moveTo>
                        <a:pt x="70" y="22"/>
                      </a:moveTo>
                      <a:cubicBezTo>
                        <a:pt x="72" y="26"/>
                        <a:pt x="73" y="31"/>
                        <a:pt x="73" y="36"/>
                      </a:cubicBezTo>
                      <a:cubicBezTo>
                        <a:pt x="73" y="56"/>
                        <a:pt x="56" y="73"/>
                        <a:pt x="36" y="73"/>
                      </a:cubicBezTo>
                      <a:cubicBezTo>
                        <a:pt x="16" y="73"/>
                        <a:pt x="0" y="56"/>
                        <a:pt x="0" y="36"/>
                      </a:cubicBezTo>
                      <a:cubicBezTo>
                        <a:pt x="0" y="16"/>
                        <a:pt x="16" y="0"/>
                        <a:pt x="36" y="0"/>
                      </a:cubicBezTo>
                      <a:cubicBezTo>
                        <a:pt x="45" y="0"/>
                        <a:pt x="52" y="2"/>
                        <a:pt x="58" y="7"/>
                      </a:cubicBezTo>
                    </a:path>
                  </a:pathLst>
                </a:custGeom>
                <a:noFill/>
                <a:ln w="14288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58" name="Freeform 8">
                  <a:extLst>
                    <a:ext uri="{FF2B5EF4-FFF2-40B4-BE49-F238E27FC236}">
                      <a16:creationId xmlns:a16="http://schemas.microsoft.com/office/drawing/2014/main" xmlns="" id="{CF4ED3B6-6096-451D-980F-E1071EE6FB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2" y="31"/>
                  <a:ext cx="146" cy="135"/>
                </a:xfrm>
                <a:custGeom>
                  <a:avLst/>
                  <a:gdLst>
                    <a:gd name="T0" fmla="*/ 0 w 146"/>
                    <a:gd name="T1" fmla="*/ 104 h 135"/>
                    <a:gd name="T2" fmla="*/ 25 w 146"/>
                    <a:gd name="T3" fmla="*/ 135 h 135"/>
                    <a:gd name="T4" fmla="*/ 146 w 146"/>
                    <a:gd name="T5" fmla="*/ 0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6" h="135">
                      <a:moveTo>
                        <a:pt x="0" y="104"/>
                      </a:moveTo>
                      <a:lnTo>
                        <a:pt x="25" y="135"/>
                      </a:lnTo>
                      <a:lnTo>
                        <a:pt x="146" y="0"/>
                      </a:lnTo>
                    </a:path>
                  </a:pathLst>
                </a:custGeom>
                <a:noFill/>
                <a:ln w="14288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59" name="Freeform 9">
                  <a:extLst>
                    <a:ext uri="{FF2B5EF4-FFF2-40B4-BE49-F238E27FC236}">
                      <a16:creationId xmlns:a16="http://schemas.microsoft.com/office/drawing/2014/main" xmlns="" id="{FD61F1F7-70E0-438F-8C43-3B5CE7BEE8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3" y="259"/>
                  <a:ext cx="123" cy="166"/>
                </a:xfrm>
                <a:custGeom>
                  <a:avLst/>
                  <a:gdLst>
                    <a:gd name="T0" fmla="*/ 61 w 123"/>
                    <a:gd name="T1" fmla="*/ 0 h 166"/>
                    <a:gd name="T2" fmla="*/ 0 w 123"/>
                    <a:gd name="T3" fmla="*/ 137 h 166"/>
                    <a:gd name="T4" fmla="*/ 61 w 123"/>
                    <a:gd name="T5" fmla="*/ 102 h 166"/>
                    <a:gd name="T6" fmla="*/ 109 w 123"/>
                    <a:gd name="T7" fmla="*/ 166 h 166"/>
                    <a:gd name="T8" fmla="*/ 123 w 123"/>
                    <a:gd name="T9" fmla="*/ 40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" h="166">
                      <a:moveTo>
                        <a:pt x="61" y="0"/>
                      </a:moveTo>
                      <a:lnTo>
                        <a:pt x="0" y="137"/>
                      </a:lnTo>
                      <a:lnTo>
                        <a:pt x="61" y="102"/>
                      </a:lnTo>
                      <a:lnTo>
                        <a:pt x="109" y="166"/>
                      </a:lnTo>
                      <a:lnTo>
                        <a:pt x="123" y="40"/>
                      </a:lnTo>
                    </a:path>
                  </a:pathLst>
                </a:custGeom>
                <a:noFill/>
                <a:ln w="14288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60" name="Freeform 10">
                  <a:extLst>
                    <a:ext uri="{FF2B5EF4-FFF2-40B4-BE49-F238E27FC236}">
                      <a16:creationId xmlns:a16="http://schemas.microsoft.com/office/drawing/2014/main" xmlns="" id="{8F610AB1-ABE9-493B-A412-9C75485E9A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1" y="263"/>
                  <a:ext cx="136" cy="224"/>
                </a:xfrm>
                <a:custGeom>
                  <a:avLst/>
                  <a:gdLst>
                    <a:gd name="T0" fmla="*/ 12 w 136"/>
                    <a:gd name="T1" fmla="*/ 48 h 224"/>
                    <a:gd name="T2" fmla="*/ 0 w 136"/>
                    <a:gd name="T3" fmla="*/ 224 h 224"/>
                    <a:gd name="T4" fmla="*/ 54 w 136"/>
                    <a:gd name="T5" fmla="*/ 137 h 224"/>
                    <a:gd name="T6" fmla="*/ 136 w 136"/>
                    <a:gd name="T7" fmla="*/ 195 h 224"/>
                    <a:gd name="T8" fmla="*/ 94 w 136"/>
                    <a:gd name="T9" fmla="*/ 0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" h="224">
                      <a:moveTo>
                        <a:pt x="12" y="48"/>
                      </a:moveTo>
                      <a:lnTo>
                        <a:pt x="0" y="224"/>
                      </a:lnTo>
                      <a:lnTo>
                        <a:pt x="54" y="137"/>
                      </a:lnTo>
                      <a:lnTo>
                        <a:pt x="136" y="195"/>
                      </a:lnTo>
                      <a:lnTo>
                        <a:pt x="94" y="0"/>
                      </a:lnTo>
                    </a:path>
                  </a:pathLst>
                </a:custGeom>
                <a:noFill/>
                <a:ln w="14288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</p:grpSp>
        </p:grpSp>
      </p:grpSp>
      <p:grpSp>
        <p:nvGrpSpPr>
          <p:cNvPr id="5" name="Group 4"/>
          <p:cNvGrpSpPr/>
          <p:nvPr/>
        </p:nvGrpSpPr>
        <p:grpSpPr>
          <a:xfrm>
            <a:off x="7532995" y="4089154"/>
            <a:ext cx="1952525" cy="2284463"/>
            <a:chOff x="6576685" y="4089154"/>
            <a:chExt cx="1952525" cy="2284463"/>
          </a:xfrm>
        </p:grpSpPr>
        <p:sp>
          <p:nvSpPr>
            <p:cNvPr id="27" name="Rettangolo 26"/>
            <p:cNvSpPr/>
            <p:nvPr/>
          </p:nvSpPr>
          <p:spPr>
            <a:xfrm>
              <a:off x="6576685" y="6101748"/>
              <a:ext cx="1952525" cy="27186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it-IT" altLang="fr-FR" sz="1200" b="1" dirty="0">
                  <a:solidFill>
                    <a:srgbClr val="333333"/>
                  </a:solidFill>
                  <a:ea typeface="MS PGothic" pitchFamily="34" charset="-128"/>
                </a:rPr>
                <a:t>COMMODITIES</a:t>
              </a:r>
            </a:p>
          </p:txBody>
        </p:sp>
        <p:grpSp>
          <p:nvGrpSpPr>
            <p:cNvPr id="232" name="Group 231"/>
            <p:cNvGrpSpPr/>
            <p:nvPr/>
          </p:nvGrpSpPr>
          <p:grpSpPr>
            <a:xfrm>
              <a:off x="6834129" y="4089154"/>
              <a:ext cx="1368000" cy="1923630"/>
              <a:chOff x="6834129" y="4089154"/>
              <a:chExt cx="1368000" cy="1923630"/>
            </a:xfrm>
          </p:grpSpPr>
          <p:grpSp>
            <p:nvGrpSpPr>
              <p:cNvPr id="142" name="Group 141"/>
              <p:cNvGrpSpPr/>
              <p:nvPr/>
            </p:nvGrpSpPr>
            <p:grpSpPr>
              <a:xfrm>
                <a:off x="6834129" y="4089154"/>
                <a:ext cx="1368000" cy="1923630"/>
                <a:chOff x="5148905" y="1291063"/>
                <a:chExt cx="1368000" cy="1923630"/>
              </a:xfrm>
            </p:grpSpPr>
            <p:sp>
              <p:nvSpPr>
                <p:cNvPr id="143" name="Ovale 46"/>
                <p:cNvSpPr/>
                <p:nvPr/>
              </p:nvSpPr>
              <p:spPr>
                <a:xfrm>
                  <a:off x="5148905" y="1846693"/>
                  <a:ext cx="1368000" cy="1368000"/>
                </a:xfrm>
                <a:prstGeom prst="ellipse">
                  <a:avLst/>
                </a:prstGeom>
                <a:solidFill>
                  <a:schemeClr val="accent6">
                    <a:lumMod val="50000"/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144" name="Group 143"/>
                <p:cNvGrpSpPr/>
                <p:nvPr/>
              </p:nvGrpSpPr>
              <p:grpSpPr>
                <a:xfrm>
                  <a:off x="5483849" y="1291063"/>
                  <a:ext cx="674515" cy="651403"/>
                  <a:chOff x="3782479" y="1285780"/>
                  <a:chExt cx="674515" cy="651403"/>
                </a:xfrm>
              </p:grpSpPr>
              <p:sp>
                <p:nvSpPr>
                  <p:cNvPr id="145" name="Rettangolo 13"/>
                  <p:cNvSpPr/>
                  <p:nvPr/>
                </p:nvSpPr>
                <p:spPr>
                  <a:xfrm>
                    <a:off x="3832247" y="1285780"/>
                    <a:ext cx="590226" cy="5232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 altLang="fr-FR" sz="2800" b="1" dirty="0">
                        <a:solidFill>
                          <a:srgbClr val="CC023B"/>
                        </a:solidFill>
                        <a:ea typeface="MS PGothic" pitchFamily="34" charset="-128"/>
                      </a:rPr>
                      <a:t>7</a:t>
                    </a:r>
                    <a:r>
                      <a:rPr lang="it-IT" altLang="fr-FR" b="1" dirty="0">
                        <a:solidFill>
                          <a:srgbClr val="CC023B"/>
                        </a:solidFill>
                        <a:ea typeface="MS PGothic" pitchFamily="34" charset="-128"/>
                      </a:rPr>
                      <a:t>%</a:t>
                    </a:r>
                    <a:endParaRPr lang="it-IT" b="1" dirty="0">
                      <a:solidFill>
                        <a:srgbClr val="CC023B"/>
                      </a:solidFill>
                    </a:endParaRPr>
                  </a:p>
                </p:txBody>
              </p:sp>
              <p:sp>
                <p:nvSpPr>
                  <p:cNvPr id="146" name="Forme libre : forme 59">
                    <a:extLst>
                      <a:ext uri="{FF2B5EF4-FFF2-40B4-BE49-F238E27FC236}">
                        <a16:creationId xmlns:a16="http://schemas.microsoft.com/office/drawing/2014/main" xmlns="" id="{A89DB604-C764-489E-9937-2A891CF6C324}"/>
                      </a:ext>
                    </a:extLst>
                  </p:cNvPr>
                  <p:cNvSpPr/>
                  <p:nvPr/>
                </p:nvSpPr>
                <p:spPr>
                  <a:xfrm flipH="1">
                    <a:off x="3782479" y="1742717"/>
                    <a:ext cx="674515" cy="194466"/>
                  </a:xfrm>
                  <a:custGeom>
                    <a:avLst/>
                    <a:gdLst>
                      <a:gd name="connsiteX0" fmla="*/ 495300 w 495300"/>
                      <a:gd name="connsiteY0" fmla="*/ 0 h 876300"/>
                      <a:gd name="connsiteX1" fmla="*/ 0 w 495300"/>
                      <a:gd name="connsiteY1" fmla="*/ 0 h 876300"/>
                      <a:gd name="connsiteX2" fmla="*/ 0 w 495300"/>
                      <a:gd name="connsiteY2" fmla="*/ 876300 h 876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5300" h="876300">
                        <a:moveTo>
                          <a:pt x="495300" y="0"/>
                        </a:moveTo>
                        <a:lnTo>
                          <a:pt x="0" y="0"/>
                        </a:lnTo>
                        <a:lnTo>
                          <a:pt x="0" y="876300"/>
                        </a:lnTo>
                      </a:path>
                    </a:pathLst>
                  </a:custGeom>
                  <a:ln w="15875" cap="rnd" cmpd="sng">
                    <a:solidFill>
                      <a:srgbClr val="CC023B"/>
                    </a:solidFill>
                    <a:prstDash val="solid"/>
                    <a:round/>
                    <a:headEnd type="none"/>
                    <a:tail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rgbClr val="333333"/>
                      </a:solidFill>
                    </a:endParaRPr>
                  </a:p>
                </p:txBody>
              </p:sp>
            </p:grpSp>
          </p:grpSp>
          <p:grpSp>
            <p:nvGrpSpPr>
              <p:cNvPr id="178" name="Groupe 42">
                <a:extLst>
                  <a:ext uri="{FF2B5EF4-FFF2-40B4-BE49-F238E27FC236}">
                    <a16:creationId xmlns:a16="http://schemas.microsoft.com/office/drawing/2014/main" xmlns="" id="{16FFE02A-0A1B-4262-AD98-98669D3EFB6E}"/>
                  </a:ext>
                </a:extLst>
              </p:cNvPr>
              <p:cNvGrpSpPr/>
              <p:nvPr/>
            </p:nvGrpSpPr>
            <p:grpSpPr>
              <a:xfrm>
                <a:off x="7016782" y="4904581"/>
                <a:ext cx="1077736" cy="861066"/>
                <a:chOff x="795664" y="668159"/>
                <a:chExt cx="544512" cy="381000"/>
              </a:xfrm>
              <a:noFill/>
            </p:grpSpPr>
            <p:sp>
              <p:nvSpPr>
                <p:cNvPr id="179" name="Freeform 5">
                  <a:extLst>
                    <a:ext uri="{FF2B5EF4-FFF2-40B4-BE49-F238E27FC236}">
                      <a16:creationId xmlns:a16="http://schemas.microsoft.com/office/drawing/2014/main" xmlns="" id="{7F0246C1-EFBB-4B74-84D2-F1DB20350D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2976" y="725309"/>
                  <a:ext cx="58737" cy="76200"/>
                </a:xfrm>
                <a:custGeom>
                  <a:avLst/>
                  <a:gdLst>
                    <a:gd name="T0" fmla="*/ 16 w 18"/>
                    <a:gd name="T1" fmla="*/ 18 h 23"/>
                    <a:gd name="T2" fmla="*/ 5 w 18"/>
                    <a:gd name="T3" fmla="*/ 20 h 23"/>
                    <a:gd name="T4" fmla="*/ 2 w 18"/>
                    <a:gd name="T5" fmla="*/ 9 h 23"/>
                    <a:gd name="T6" fmla="*/ 17 w 18"/>
                    <a:gd name="T7" fmla="*/ 0 h 23"/>
                    <a:gd name="T8" fmla="*/ 16 w 18"/>
                    <a:gd name="T9" fmla="*/ 18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3">
                      <a:moveTo>
                        <a:pt x="16" y="18"/>
                      </a:moveTo>
                      <a:cubicBezTo>
                        <a:pt x="13" y="21"/>
                        <a:pt x="8" y="23"/>
                        <a:pt x="5" y="20"/>
                      </a:cubicBezTo>
                      <a:cubicBezTo>
                        <a:pt x="1" y="18"/>
                        <a:pt x="0" y="13"/>
                        <a:pt x="2" y="9"/>
                      </a:cubicBezTo>
                      <a:cubicBezTo>
                        <a:pt x="4" y="5"/>
                        <a:pt x="17" y="0"/>
                        <a:pt x="17" y="0"/>
                      </a:cubicBezTo>
                      <a:cubicBezTo>
                        <a:pt x="17" y="0"/>
                        <a:pt x="18" y="14"/>
                        <a:pt x="16" y="18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180" name="Freeform 6">
                  <a:extLst>
                    <a:ext uri="{FF2B5EF4-FFF2-40B4-BE49-F238E27FC236}">
                      <a16:creationId xmlns:a16="http://schemas.microsoft.com/office/drawing/2014/main" xmlns="" id="{7BB8D7A9-808A-41AD-9801-6E0AD067E9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5201" y="798334"/>
                  <a:ext cx="60325" cy="77788"/>
                </a:xfrm>
                <a:custGeom>
                  <a:avLst/>
                  <a:gdLst>
                    <a:gd name="T0" fmla="*/ 16 w 18"/>
                    <a:gd name="T1" fmla="*/ 18 h 23"/>
                    <a:gd name="T2" fmla="*/ 5 w 18"/>
                    <a:gd name="T3" fmla="*/ 20 h 23"/>
                    <a:gd name="T4" fmla="*/ 2 w 18"/>
                    <a:gd name="T5" fmla="*/ 9 h 23"/>
                    <a:gd name="T6" fmla="*/ 17 w 18"/>
                    <a:gd name="T7" fmla="*/ 0 h 23"/>
                    <a:gd name="T8" fmla="*/ 16 w 18"/>
                    <a:gd name="T9" fmla="*/ 18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3">
                      <a:moveTo>
                        <a:pt x="16" y="18"/>
                      </a:moveTo>
                      <a:cubicBezTo>
                        <a:pt x="14" y="21"/>
                        <a:pt x="9" y="23"/>
                        <a:pt x="5" y="20"/>
                      </a:cubicBezTo>
                      <a:cubicBezTo>
                        <a:pt x="1" y="18"/>
                        <a:pt x="0" y="13"/>
                        <a:pt x="2" y="9"/>
                      </a:cubicBezTo>
                      <a:cubicBezTo>
                        <a:pt x="5" y="5"/>
                        <a:pt x="17" y="0"/>
                        <a:pt x="17" y="0"/>
                      </a:cubicBezTo>
                      <a:cubicBezTo>
                        <a:pt x="17" y="0"/>
                        <a:pt x="18" y="14"/>
                        <a:pt x="16" y="18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181" name="Freeform 7">
                  <a:extLst>
                    <a:ext uri="{FF2B5EF4-FFF2-40B4-BE49-F238E27FC236}">
                      <a16:creationId xmlns:a16="http://schemas.microsoft.com/office/drawing/2014/main" xmlns="" id="{32D553FB-7ECE-43DE-9379-6F7D2DA6F2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9014" y="871359"/>
                  <a:ext cx="58737" cy="77788"/>
                </a:xfrm>
                <a:custGeom>
                  <a:avLst/>
                  <a:gdLst>
                    <a:gd name="T0" fmla="*/ 16 w 18"/>
                    <a:gd name="T1" fmla="*/ 18 h 23"/>
                    <a:gd name="T2" fmla="*/ 5 w 18"/>
                    <a:gd name="T3" fmla="*/ 20 h 23"/>
                    <a:gd name="T4" fmla="*/ 2 w 18"/>
                    <a:gd name="T5" fmla="*/ 9 h 23"/>
                    <a:gd name="T6" fmla="*/ 17 w 18"/>
                    <a:gd name="T7" fmla="*/ 0 h 23"/>
                    <a:gd name="T8" fmla="*/ 16 w 18"/>
                    <a:gd name="T9" fmla="*/ 18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3">
                      <a:moveTo>
                        <a:pt x="16" y="18"/>
                      </a:moveTo>
                      <a:cubicBezTo>
                        <a:pt x="14" y="21"/>
                        <a:pt x="9" y="23"/>
                        <a:pt x="5" y="20"/>
                      </a:cubicBezTo>
                      <a:cubicBezTo>
                        <a:pt x="1" y="18"/>
                        <a:pt x="0" y="13"/>
                        <a:pt x="2" y="9"/>
                      </a:cubicBezTo>
                      <a:cubicBezTo>
                        <a:pt x="5" y="5"/>
                        <a:pt x="17" y="0"/>
                        <a:pt x="17" y="0"/>
                      </a:cubicBezTo>
                      <a:cubicBezTo>
                        <a:pt x="17" y="0"/>
                        <a:pt x="18" y="14"/>
                        <a:pt x="16" y="18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182" name="Freeform 8">
                  <a:extLst>
                    <a:ext uri="{FF2B5EF4-FFF2-40B4-BE49-F238E27FC236}">
                      <a16:creationId xmlns:a16="http://schemas.microsoft.com/office/drawing/2014/main" xmlns="" id="{B4DAAADA-4642-47B2-BF65-5FA654F05F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664" y="758647"/>
                  <a:ext cx="76200" cy="60325"/>
                </a:xfrm>
                <a:custGeom>
                  <a:avLst/>
                  <a:gdLst>
                    <a:gd name="T0" fmla="*/ 10 w 23"/>
                    <a:gd name="T1" fmla="*/ 16 h 18"/>
                    <a:gd name="T2" fmla="*/ 21 w 23"/>
                    <a:gd name="T3" fmla="*/ 13 h 18"/>
                    <a:gd name="T4" fmla="*/ 18 w 23"/>
                    <a:gd name="T5" fmla="*/ 2 h 18"/>
                    <a:gd name="T6" fmla="*/ 0 w 23"/>
                    <a:gd name="T7" fmla="*/ 1 h 18"/>
                    <a:gd name="T8" fmla="*/ 10 w 23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18">
                      <a:moveTo>
                        <a:pt x="10" y="16"/>
                      </a:moveTo>
                      <a:cubicBezTo>
                        <a:pt x="13" y="18"/>
                        <a:pt x="18" y="17"/>
                        <a:pt x="21" y="13"/>
                      </a:cubicBezTo>
                      <a:cubicBezTo>
                        <a:pt x="23" y="9"/>
                        <a:pt x="22" y="4"/>
                        <a:pt x="18" y="2"/>
                      </a:cubicBezTo>
                      <a:cubicBezTo>
                        <a:pt x="14" y="0"/>
                        <a:pt x="0" y="1"/>
                        <a:pt x="0" y="1"/>
                      </a:cubicBezTo>
                      <a:cubicBezTo>
                        <a:pt x="0" y="1"/>
                        <a:pt x="6" y="14"/>
                        <a:pt x="10" y="16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183" name="Freeform 9">
                  <a:extLst>
                    <a:ext uri="{FF2B5EF4-FFF2-40B4-BE49-F238E27FC236}">
                      <a16:creationId xmlns:a16="http://schemas.microsoft.com/office/drawing/2014/main" xmlns="" id="{AA7E331C-297A-4785-A44F-D96FAC744F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2176" y="668159"/>
                  <a:ext cx="60325" cy="80963"/>
                </a:xfrm>
                <a:custGeom>
                  <a:avLst/>
                  <a:gdLst>
                    <a:gd name="T0" fmla="*/ 2 w 18"/>
                    <a:gd name="T1" fmla="*/ 17 h 24"/>
                    <a:gd name="T2" fmla="*/ 12 w 18"/>
                    <a:gd name="T3" fmla="*/ 23 h 24"/>
                    <a:gd name="T4" fmla="*/ 17 w 18"/>
                    <a:gd name="T5" fmla="*/ 12 h 24"/>
                    <a:gd name="T6" fmla="*/ 4 w 18"/>
                    <a:gd name="T7" fmla="*/ 0 h 24"/>
                    <a:gd name="T8" fmla="*/ 2 w 18"/>
                    <a:gd name="T9" fmla="*/ 17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4">
                      <a:moveTo>
                        <a:pt x="2" y="17"/>
                      </a:moveTo>
                      <a:cubicBezTo>
                        <a:pt x="3" y="22"/>
                        <a:pt x="7" y="24"/>
                        <a:pt x="12" y="23"/>
                      </a:cubicBezTo>
                      <a:cubicBezTo>
                        <a:pt x="16" y="21"/>
                        <a:pt x="18" y="17"/>
                        <a:pt x="17" y="12"/>
                      </a:cubicBezTo>
                      <a:cubicBezTo>
                        <a:pt x="16" y="8"/>
                        <a:pt x="4" y="0"/>
                        <a:pt x="4" y="0"/>
                      </a:cubicBezTo>
                      <a:cubicBezTo>
                        <a:pt x="4" y="0"/>
                        <a:pt x="0" y="13"/>
                        <a:pt x="2" y="17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184" name="Freeform 10">
                  <a:extLst>
                    <a:ext uri="{FF2B5EF4-FFF2-40B4-BE49-F238E27FC236}">
                      <a16:creationId xmlns:a16="http://schemas.microsoft.com/office/drawing/2014/main" xmlns="" id="{C7B9C267-25C9-498E-8FB4-35900D8828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2651" y="842784"/>
                  <a:ext cx="76200" cy="58738"/>
                </a:xfrm>
                <a:custGeom>
                  <a:avLst/>
                  <a:gdLst>
                    <a:gd name="T0" fmla="*/ 9 w 23"/>
                    <a:gd name="T1" fmla="*/ 15 h 18"/>
                    <a:gd name="T2" fmla="*/ 20 w 23"/>
                    <a:gd name="T3" fmla="*/ 13 h 18"/>
                    <a:gd name="T4" fmla="*/ 18 w 23"/>
                    <a:gd name="T5" fmla="*/ 2 h 18"/>
                    <a:gd name="T6" fmla="*/ 0 w 23"/>
                    <a:gd name="T7" fmla="*/ 0 h 18"/>
                    <a:gd name="T8" fmla="*/ 9 w 23"/>
                    <a:gd name="T9" fmla="*/ 15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18">
                      <a:moveTo>
                        <a:pt x="9" y="15"/>
                      </a:moveTo>
                      <a:cubicBezTo>
                        <a:pt x="13" y="18"/>
                        <a:pt x="18" y="17"/>
                        <a:pt x="20" y="13"/>
                      </a:cubicBezTo>
                      <a:cubicBezTo>
                        <a:pt x="23" y="10"/>
                        <a:pt x="22" y="5"/>
                        <a:pt x="18" y="2"/>
                      </a:cubicBezTo>
                      <a:cubicBezTo>
                        <a:pt x="15" y="0"/>
                        <a:pt x="0" y="0"/>
                        <a:pt x="0" y="0"/>
                      </a:cubicBezTo>
                      <a:cubicBezTo>
                        <a:pt x="0" y="0"/>
                        <a:pt x="5" y="13"/>
                        <a:pt x="9" y="15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185" name="Freeform 11">
                  <a:extLst>
                    <a:ext uri="{FF2B5EF4-FFF2-40B4-BE49-F238E27FC236}">
                      <a16:creationId xmlns:a16="http://schemas.microsoft.com/office/drawing/2014/main" xmlns="" id="{A4B68708-6493-4FB9-9C26-1411AB266A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164" y="912634"/>
                  <a:ext cx="76200" cy="63500"/>
                </a:xfrm>
                <a:custGeom>
                  <a:avLst/>
                  <a:gdLst>
                    <a:gd name="T0" fmla="*/ 9 w 23"/>
                    <a:gd name="T1" fmla="*/ 17 h 19"/>
                    <a:gd name="T2" fmla="*/ 20 w 23"/>
                    <a:gd name="T3" fmla="*/ 14 h 19"/>
                    <a:gd name="T4" fmla="*/ 18 w 23"/>
                    <a:gd name="T5" fmla="*/ 3 h 19"/>
                    <a:gd name="T6" fmla="*/ 0 w 23"/>
                    <a:gd name="T7" fmla="*/ 1 h 19"/>
                    <a:gd name="T8" fmla="*/ 9 w 23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19">
                      <a:moveTo>
                        <a:pt x="9" y="17"/>
                      </a:moveTo>
                      <a:cubicBezTo>
                        <a:pt x="13" y="19"/>
                        <a:pt x="18" y="18"/>
                        <a:pt x="20" y="14"/>
                      </a:cubicBezTo>
                      <a:cubicBezTo>
                        <a:pt x="23" y="10"/>
                        <a:pt x="21" y="5"/>
                        <a:pt x="18" y="3"/>
                      </a:cubicBezTo>
                      <a:cubicBezTo>
                        <a:pt x="14" y="0"/>
                        <a:pt x="0" y="1"/>
                        <a:pt x="0" y="1"/>
                      </a:cubicBezTo>
                      <a:cubicBezTo>
                        <a:pt x="0" y="1"/>
                        <a:pt x="6" y="14"/>
                        <a:pt x="9" y="17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186" name="Line 12">
                  <a:extLst>
                    <a:ext uri="{FF2B5EF4-FFF2-40B4-BE49-F238E27FC236}">
                      <a16:creationId xmlns:a16="http://schemas.microsoft.com/office/drawing/2014/main" xmlns="" id="{EBE1673B-5411-4A14-A0C4-F18BF17C32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48064" y="961847"/>
                  <a:ext cx="33337" cy="69850"/>
                </a:xfrm>
                <a:prstGeom prst="line">
                  <a:avLst/>
                </a:prstGeom>
                <a:grp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187" name="Freeform 13">
                  <a:extLst>
                    <a:ext uri="{FF2B5EF4-FFF2-40B4-BE49-F238E27FC236}">
                      <a16:creationId xmlns:a16="http://schemas.microsoft.com/office/drawing/2014/main" xmlns="" id="{F4D07EEE-0D87-4E88-8F87-584E35B762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1564" y="731659"/>
                  <a:ext cx="301625" cy="317500"/>
                </a:xfrm>
                <a:custGeom>
                  <a:avLst/>
                  <a:gdLst>
                    <a:gd name="T0" fmla="*/ 31 w 91"/>
                    <a:gd name="T1" fmla="*/ 78 h 95"/>
                    <a:gd name="T2" fmla="*/ 56 w 91"/>
                    <a:gd name="T3" fmla="*/ 44 h 95"/>
                    <a:gd name="T4" fmla="*/ 45 w 91"/>
                    <a:gd name="T5" fmla="*/ 33 h 95"/>
                    <a:gd name="T6" fmla="*/ 52 w 91"/>
                    <a:gd name="T7" fmla="*/ 23 h 95"/>
                    <a:gd name="T8" fmla="*/ 48 w 91"/>
                    <a:gd name="T9" fmla="*/ 18 h 95"/>
                    <a:gd name="T10" fmla="*/ 86 w 91"/>
                    <a:gd name="T11" fmla="*/ 14 h 95"/>
                    <a:gd name="T12" fmla="*/ 90 w 91"/>
                    <a:gd name="T13" fmla="*/ 12 h 95"/>
                    <a:gd name="T14" fmla="*/ 90 w 91"/>
                    <a:gd name="T15" fmla="*/ 12 h 95"/>
                    <a:gd name="T16" fmla="*/ 88 w 91"/>
                    <a:gd name="T17" fmla="*/ 7 h 95"/>
                    <a:gd name="T18" fmla="*/ 46 w 91"/>
                    <a:gd name="T19" fmla="*/ 10 h 95"/>
                    <a:gd name="T20" fmla="*/ 34 w 91"/>
                    <a:gd name="T21" fmla="*/ 9 h 95"/>
                    <a:gd name="T22" fmla="*/ 28 w 91"/>
                    <a:gd name="T23" fmla="*/ 15 h 95"/>
                    <a:gd name="T24" fmla="*/ 22 w 91"/>
                    <a:gd name="T25" fmla="*/ 18 h 95"/>
                    <a:gd name="T26" fmla="*/ 10 w 91"/>
                    <a:gd name="T27" fmla="*/ 44 h 95"/>
                    <a:gd name="T28" fmla="*/ 22 w 91"/>
                    <a:gd name="T29" fmla="*/ 48 h 95"/>
                    <a:gd name="T30" fmla="*/ 0 w 91"/>
                    <a:gd name="T31" fmla="*/ 90 h 95"/>
                    <a:gd name="T32" fmla="*/ 6 w 91"/>
                    <a:gd name="T33" fmla="*/ 95 h 95"/>
                    <a:gd name="T34" fmla="*/ 34 w 91"/>
                    <a:gd name="T35" fmla="*/ 36 h 95"/>
                    <a:gd name="T36" fmla="*/ 48 w 91"/>
                    <a:gd name="T37" fmla="*/ 46 h 95"/>
                    <a:gd name="T38" fmla="*/ 28 w 91"/>
                    <a:gd name="T39" fmla="*/ 74 h 95"/>
                    <a:gd name="T40" fmla="*/ 31 w 91"/>
                    <a:gd name="T41" fmla="*/ 78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91" h="95">
                      <a:moveTo>
                        <a:pt x="31" y="78"/>
                      </a:moveTo>
                      <a:cubicBezTo>
                        <a:pt x="50" y="67"/>
                        <a:pt x="57" y="48"/>
                        <a:pt x="56" y="44"/>
                      </a:cubicBezTo>
                      <a:cubicBezTo>
                        <a:pt x="55" y="40"/>
                        <a:pt x="45" y="33"/>
                        <a:pt x="45" y="33"/>
                      </a:cubicBezTo>
                      <a:cubicBezTo>
                        <a:pt x="52" y="23"/>
                        <a:pt x="52" y="23"/>
                        <a:pt x="52" y="23"/>
                      </a:cubicBezTo>
                      <a:cubicBezTo>
                        <a:pt x="48" y="18"/>
                        <a:pt x="48" y="18"/>
                        <a:pt x="48" y="18"/>
                      </a:cubicBezTo>
                      <a:cubicBezTo>
                        <a:pt x="63" y="8"/>
                        <a:pt x="80" y="11"/>
                        <a:pt x="86" y="14"/>
                      </a:cubicBezTo>
                      <a:cubicBezTo>
                        <a:pt x="88" y="14"/>
                        <a:pt x="90" y="13"/>
                        <a:pt x="90" y="12"/>
                      </a:cubicBezTo>
                      <a:cubicBezTo>
                        <a:pt x="90" y="12"/>
                        <a:pt x="90" y="12"/>
                        <a:pt x="90" y="12"/>
                      </a:cubicBezTo>
                      <a:cubicBezTo>
                        <a:pt x="91" y="10"/>
                        <a:pt x="90" y="8"/>
                        <a:pt x="88" y="7"/>
                      </a:cubicBezTo>
                      <a:cubicBezTo>
                        <a:pt x="70" y="0"/>
                        <a:pt x="53" y="5"/>
                        <a:pt x="46" y="10"/>
                      </a:cubicBezTo>
                      <a:cubicBezTo>
                        <a:pt x="39" y="15"/>
                        <a:pt x="35" y="9"/>
                        <a:pt x="34" y="9"/>
                      </a:cubicBezTo>
                      <a:cubicBezTo>
                        <a:pt x="32" y="8"/>
                        <a:pt x="30" y="13"/>
                        <a:pt x="28" y="15"/>
                      </a:cubicBezTo>
                      <a:cubicBezTo>
                        <a:pt x="27" y="18"/>
                        <a:pt x="26" y="18"/>
                        <a:pt x="22" y="18"/>
                      </a:cubicBezTo>
                      <a:cubicBezTo>
                        <a:pt x="18" y="18"/>
                        <a:pt x="10" y="40"/>
                        <a:pt x="10" y="44"/>
                      </a:cubicBezTo>
                      <a:cubicBezTo>
                        <a:pt x="9" y="48"/>
                        <a:pt x="22" y="48"/>
                        <a:pt x="22" y="48"/>
                      </a:cubicBezTo>
                      <a:cubicBezTo>
                        <a:pt x="17" y="71"/>
                        <a:pt x="0" y="90"/>
                        <a:pt x="0" y="90"/>
                      </a:cubicBezTo>
                      <a:cubicBezTo>
                        <a:pt x="6" y="95"/>
                        <a:pt x="6" y="95"/>
                        <a:pt x="6" y="95"/>
                      </a:cubicBezTo>
                      <a:cubicBezTo>
                        <a:pt x="24" y="80"/>
                        <a:pt x="34" y="36"/>
                        <a:pt x="34" y="36"/>
                      </a:cubicBezTo>
                      <a:cubicBezTo>
                        <a:pt x="34" y="36"/>
                        <a:pt x="48" y="39"/>
                        <a:pt x="48" y="46"/>
                      </a:cubicBezTo>
                      <a:cubicBezTo>
                        <a:pt x="49" y="53"/>
                        <a:pt x="36" y="68"/>
                        <a:pt x="28" y="74"/>
                      </a:cubicBezTo>
                      <a:lnTo>
                        <a:pt x="31" y="78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188" name="Freeform 14">
                  <a:extLst>
                    <a:ext uri="{FF2B5EF4-FFF2-40B4-BE49-F238E27FC236}">
                      <a16:creationId xmlns:a16="http://schemas.microsoft.com/office/drawing/2014/main" xmlns="" id="{37DBDA72-2D26-4391-810A-196A843E55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4276" y="865009"/>
                  <a:ext cx="33337" cy="90488"/>
                </a:xfrm>
                <a:custGeom>
                  <a:avLst/>
                  <a:gdLst>
                    <a:gd name="T0" fmla="*/ 10 w 10"/>
                    <a:gd name="T1" fmla="*/ 0 h 27"/>
                    <a:gd name="T2" fmla="*/ 0 w 10"/>
                    <a:gd name="T3" fmla="*/ 19 h 27"/>
                    <a:gd name="T4" fmla="*/ 2 w 10"/>
                    <a:gd name="T5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27">
                      <a:moveTo>
                        <a:pt x="10" y="0"/>
                      </a:moveTo>
                      <a:cubicBezTo>
                        <a:pt x="10" y="0"/>
                        <a:pt x="0" y="11"/>
                        <a:pt x="0" y="19"/>
                      </a:cubicBezTo>
                      <a:cubicBezTo>
                        <a:pt x="1" y="27"/>
                        <a:pt x="2" y="26"/>
                        <a:pt x="2" y="26"/>
                      </a:cubicBezTo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189" name="Freeform 15">
                  <a:extLst>
                    <a:ext uri="{FF2B5EF4-FFF2-40B4-BE49-F238E27FC236}">
                      <a16:creationId xmlns:a16="http://schemas.microsoft.com/office/drawing/2014/main" xmlns="" id="{93A6DE51-02AE-4F1F-98C9-F50AC01734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7289" y="934859"/>
                  <a:ext cx="30162" cy="23813"/>
                </a:xfrm>
                <a:custGeom>
                  <a:avLst/>
                  <a:gdLst>
                    <a:gd name="T0" fmla="*/ 0 w 9"/>
                    <a:gd name="T1" fmla="*/ 0 h 7"/>
                    <a:gd name="T2" fmla="*/ 9 w 9"/>
                    <a:gd name="T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9" h="7">
                      <a:moveTo>
                        <a:pt x="0" y="0"/>
                      </a:moveTo>
                      <a:cubicBezTo>
                        <a:pt x="0" y="0"/>
                        <a:pt x="4" y="7"/>
                        <a:pt x="9" y="7"/>
                      </a:cubicBezTo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190" name="Line 16">
                  <a:extLst>
                    <a:ext uri="{FF2B5EF4-FFF2-40B4-BE49-F238E27FC236}">
                      <a16:creationId xmlns:a16="http://schemas.microsoft.com/office/drawing/2014/main" xmlns="" id="{A7EB7A38-619C-46C9-91E4-DC2D073471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16364" y="804684"/>
                  <a:ext cx="0" cy="0"/>
                </a:xfrm>
                <a:prstGeom prst="line">
                  <a:avLst/>
                </a:prstGeom>
                <a:grp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191" name="Freeform 17">
                  <a:extLst>
                    <a:ext uri="{FF2B5EF4-FFF2-40B4-BE49-F238E27FC236}">
                      <a16:creationId xmlns:a16="http://schemas.microsoft.com/office/drawing/2014/main" xmlns="" id="{CAB1C4D4-52D4-4BEB-AA18-CBE5B4245A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4139" y="804684"/>
                  <a:ext cx="46037" cy="84138"/>
                </a:xfrm>
                <a:custGeom>
                  <a:avLst/>
                  <a:gdLst>
                    <a:gd name="T0" fmla="*/ 14 w 14"/>
                    <a:gd name="T1" fmla="*/ 18 h 25"/>
                    <a:gd name="T2" fmla="*/ 7 w 14"/>
                    <a:gd name="T3" fmla="*/ 25 h 25"/>
                    <a:gd name="T4" fmla="*/ 0 w 14"/>
                    <a:gd name="T5" fmla="*/ 18 h 25"/>
                    <a:gd name="T6" fmla="*/ 7 w 14"/>
                    <a:gd name="T7" fmla="*/ 0 h 25"/>
                    <a:gd name="T8" fmla="*/ 14 w 14"/>
                    <a:gd name="T9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25">
                      <a:moveTo>
                        <a:pt x="14" y="18"/>
                      </a:moveTo>
                      <a:cubicBezTo>
                        <a:pt x="14" y="22"/>
                        <a:pt x="11" y="25"/>
                        <a:pt x="7" y="25"/>
                      </a:cubicBezTo>
                      <a:cubicBezTo>
                        <a:pt x="3" y="25"/>
                        <a:pt x="0" y="22"/>
                        <a:pt x="0" y="18"/>
                      </a:cubicBezTo>
                      <a:cubicBezTo>
                        <a:pt x="0" y="15"/>
                        <a:pt x="7" y="0"/>
                        <a:pt x="7" y="0"/>
                      </a:cubicBezTo>
                      <a:cubicBezTo>
                        <a:pt x="7" y="0"/>
                        <a:pt x="14" y="15"/>
                        <a:pt x="14" y="18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solidFill>
                      <a:srgbClr val="333333"/>
                    </a:solidFill>
                  </a:endParaRPr>
                </a:p>
              </p:txBody>
            </p:sp>
          </p:grp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439EA-7D26-4640-BF5B-123464F84CE7}" type="slidenum">
              <a:rPr lang="en-GB" smtClean="0">
                <a:solidFill>
                  <a:srgbClr val="333333">
                    <a:tint val="75000"/>
                  </a:srgbClr>
                </a:solidFill>
              </a:rPr>
              <a:pPr/>
              <a:t>8</a:t>
            </a:fld>
            <a:endParaRPr lang="en-GB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357" name="Rectangle 356">
            <a:extLst>
              <a:ext uri="{FF2B5EF4-FFF2-40B4-BE49-F238E27FC236}">
                <a16:creationId xmlns:a16="http://schemas.microsoft.com/office/drawing/2014/main" xmlns="" id="{37E2B033-AF74-4521-A67F-2C799BCFF987}"/>
              </a:ext>
            </a:extLst>
          </p:cNvPr>
          <p:cNvSpPr/>
          <p:nvPr/>
        </p:nvSpPr>
        <p:spPr>
          <a:xfrm>
            <a:off x="799910" y="6495001"/>
            <a:ext cx="165301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>
                <a:solidFill>
                  <a:srgbClr val="333333">
                    <a:tint val="75000"/>
                  </a:srgbClr>
                </a:solidFill>
              </a:rPr>
              <a:t>*</a:t>
            </a:r>
            <a:r>
              <a:rPr lang="fr-FR" sz="900" dirty="0" err="1">
                <a:solidFill>
                  <a:srgbClr val="333333">
                    <a:tint val="75000"/>
                  </a:srgbClr>
                </a:solidFill>
              </a:rPr>
              <a:t>Percentuale</a:t>
            </a:r>
            <a:r>
              <a:rPr lang="fr-FR" sz="900" dirty="0">
                <a:solidFill>
                  <a:srgbClr val="333333">
                    <a:tint val="75000"/>
                  </a:srgbClr>
                </a:solidFill>
              </a:rPr>
              <a:t> dei </a:t>
            </a:r>
            <a:r>
              <a:rPr lang="fr-FR" sz="900" dirty="0" err="1">
                <a:solidFill>
                  <a:srgbClr val="333333">
                    <a:tint val="75000"/>
                  </a:srgbClr>
                </a:solidFill>
              </a:rPr>
              <a:t>ricavi</a:t>
            </a:r>
            <a:r>
              <a:rPr lang="fr-FR" sz="900" dirty="0">
                <a:solidFill>
                  <a:srgbClr val="333333">
                    <a:tint val="75000"/>
                  </a:srgbClr>
                </a:solidFill>
              </a:rPr>
              <a:t> 2017 </a:t>
            </a:r>
          </a:p>
        </p:txBody>
      </p:sp>
      <p:sp>
        <p:nvSpPr>
          <p:cNvPr id="192" name="Line 12">
            <a:extLst>
              <a:ext uri="{FF2B5EF4-FFF2-40B4-BE49-F238E27FC236}">
                <a16:creationId xmlns:a16="http://schemas.microsoft.com/office/drawing/2014/main" xmlns="" id="{0517D9E9-6387-4C97-B9E0-BC8C286B84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98879" y="2535008"/>
            <a:ext cx="258903" cy="4007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srgbClr val="333333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79266">
            <a:off x="6869206" y="2263647"/>
            <a:ext cx="466394" cy="27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50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="" xmlns:a16="http://schemas.microsoft.com/office/drawing/2014/main" id="{986218A6-8FE7-4EAE-9EF3-AE0EEC9B4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6000" y="2085804"/>
            <a:ext cx="4487300" cy="1329595"/>
          </a:xfrm>
        </p:spPr>
        <p:txBody>
          <a:bodyPr/>
          <a:lstStyle/>
          <a:p>
            <a:r>
              <a:rPr lang="en-GB" dirty="0" smtClean="0"/>
              <a:t>RISCHIO INFORMATICO</a:t>
            </a:r>
            <a:endParaRPr lang="en-GB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="" xmlns:a16="http://schemas.microsoft.com/office/drawing/2014/main" id="{B7AD5D2C-9FED-4D2A-9FDA-851F36A414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02</a:t>
            </a:r>
            <a:endParaRPr lang="en-GB" dirty="0"/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81F1097B-D72E-4454-8E4B-527E370B445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188362" y="6079331"/>
            <a:ext cx="506185" cy="62388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="" xmlns:a16="http://schemas.microsoft.com/office/drawing/2014/main" id="{06DF2F9D-9DC3-4E8D-873D-132FCD41F7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 / </a:t>
            </a:r>
            <a:fld id="{3EA6A558-C4CA-4506-B5EC-E793D5AE9532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2DDB7B8-7BD2-44BD-B2EA-94FDA34E0AEF}"/>
              </a:ext>
            </a:extLst>
          </p:cNvPr>
          <p:cNvSpPr/>
          <p:nvPr/>
        </p:nvSpPr>
        <p:spPr>
          <a:xfrm>
            <a:off x="12385814" y="0"/>
            <a:ext cx="1810186" cy="1089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9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To change the image: 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Delete the image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Click on the image icon in the center of the block on the left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Choose your image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1" r="163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952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ureau Veritas">
  <a:themeElements>
    <a:clrScheme name="Personnalisé 25">
      <a:dk1>
        <a:srgbClr val="333333"/>
      </a:dk1>
      <a:lt1>
        <a:sysClr val="window" lastClr="FFFFFF"/>
      </a:lt1>
      <a:dk2>
        <a:srgbClr val="737373"/>
      </a:dk2>
      <a:lt2>
        <a:srgbClr val="E7E6E6"/>
      </a:lt2>
      <a:accent1>
        <a:srgbClr val="CC023B"/>
      </a:accent1>
      <a:accent2>
        <a:srgbClr val="333333"/>
      </a:accent2>
      <a:accent3>
        <a:srgbClr val="179D98"/>
      </a:accent3>
      <a:accent4>
        <a:srgbClr val="30C1AE"/>
      </a:accent4>
      <a:accent5>
        <a:srgbClr val="72E4C9"/>
      </a:accent5>
      <a:accent6>
        <a:srgbClr val="F6C274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ureau Veritas">
  <a:themeElements>
    <a:clrScheme name="Personnalisé 25">
      <a:dk1>
        <a:srgbClr val="333333"/>
      </a:dk1>
      <a:lt1>
        <a:sysClr val="window" lastClr="FFFFFF"/>
      </a:lt1>
      <a:dk2>
        <a:srgbClr val="737373"/>
      </a:dk2>
      <a:lt2>
        <a:srgbClr val="E7E6E6"/>
      </a:lt2>
      <a:accent1>
        <a:srgbClr val="CC023B"/>
      </a:accent1>
      <a:accent2>
        <a:srgbClr val="333333"/>
      </a:accent2>
      <a:accent3>
        <a:srgbClr val="179D98"/>
      </a:accent3>
      <a:accent4>
        <a:srgbClr val="30C1AE"/>
      </a:accent4>
      <a:accent5>
        <a:srgbClr val="72E4C9"/>
      </a:accent5>
      <a:accent6>
        <a:srgbClr val="F6C274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2552</TotalTime>
  <Words>2443</Words>
  <Application>Microsoft Office PowerPoint</Application>
  <PresentationFormat>Widescreen</PresentationFormat>
  <Paragraphs>350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ＭＳ Ｐゴシック</vt:lpstr>
      <vt:lpstr>ＭＳ Ｐゴシック</vt:lpstr>
      <vt:lpstr>Arial</vt:lpstr>
      <vt:lpstr>Calibri</vt:lpstr>
      <vt:lpstr>DINOT</vt:lpstr>
      <vt:lpstr>Wingdings</vt:lpstr>
      <vt:lpstr>Bureau Veritas</vt:lpstr>
      <vt:lpstr>1_Bureau Veritas</vt:lpstr>
      <vt:lpstr> Strumenti dell’ente di certificazione  </vt:lpstr>
      <vt:lpstr>Summary</vt:lpstr>
      <vt:lpstr>Bureau veritas</vt:lpstr>
      <vt:lpstr>PowerPoint Presentation</vt:lpstr>
      <vt:lpstr>RIPARTIZIONE DEI RICAVI PER AREA GEOGRAFICA </vt:lpstr>
      <vt:lpstr>Bureau veritas in cifre</vt:lpstr>
      <vt:lpstr>Bureau veritas in ITALIA</vt:lpstr>
      <vt:lpstr>PowerPoint Presentation</vt:lpstr>
      <vt:lpstr>RISCHIO INFORMATICO</vt:lpstr>
      <vt:lpstr>IMPARIAMO A CONOSCERE IL RISCHIO</vt:lpstr>
      <vt:lpstr>Scenario: perché conoscere il rischio</vt:lpstr>
      <vt:lpstr>La voce degli hacker - (NUIX – “The black report”)</vt:lpstr>
      <vt:lpstr>I motivi della perdita di dati</vt:lpstr>
      <vt:lpstr>Information Security non vuol dire SOLO “IT Security”</vt:lpstr>
      <vt:lpstr>Information Security Management System</vt:lpstr>
      <vt:lpstr>Regolamento europeo trattamento dei dati </vt:lpstr>
      <vt:lpstr>Regolamento (Ue) 2016/679 del Parlamento Europeo e del Consiglio – un flash</vt:lpstr>
      <vt:lpstr>Obblighi</vt:lpstr>
      <vt:lpstr>Indicazioni normative</vt:lpstr>
      <vt:lpstr>gli strumenti certificativi per aiutare le aziende nell'adeguamento normativo </vt:lpstr>
      <vt:lpstr>Il comunicato del garante della privacy italia (18/07/2017)</vt:lpstr>
      <vt:lpstr>Certificazione UNI PDR 43-2  </vt:lpstr>
      <vt:lpstr>Certificazione ISO 27001:2013</vt:lpstr>
      <vt:lpstr>Gap AnalisYS</vt:lpstr>
      <vt:lpstr>Certificazione professionisti privacy e formazione</vt:lpstr>
      <vt:lpstr>conclusioni</vt:lpstr>
      <vt:lpstr>Non posso eliminare il rischio, ma posso controllarlo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Prod La boite à slides</dc:creator>
  <cp:lastModifiedBy>Annamaria SILVINO</cp:lastModifiedBy>
  <cp:revision>317</cp:revision>
  <dcterms:created xsi:type="dcterms:W3CDTF">2018-03-07T09:16:49Z</dcterms:created>
  <dcterms:modified xsi:type="dcterms:W3CDTF">2019-10-07T09:54:04Z</dcterms:modified>
</cp:coreProperties>
</file>