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Override PartName="/ppt/notesSlides/notesSlide3.xml" ContentType="application/vnd.openxmlformats-officedocument.presentationml.notesSlide+xml"/>
  <Override PartName="/ppt/slides/slide3.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p:sldMasterIdLst>
    <p:sldMasterId id="2147483648" r:id="rId1"/>
  </p:sldMasterIdLst>
  <p:notesMasterIdLst>
    <p:notesMasterId r:id="rId18"/>
  </p:notesMasterIdLst>
  <p:handoutMasterIdLst>
    <p:handoutMasterId r:id="rId19"/>
  </p:handoutMasterIdLst>
  <p:sldIdLst>
    <p:sldId id="256" r:id="rId2"/>
    <p:sldId id="294" r:id="rId3"/>
    <p:sldId id="276" r:id="rId4"/>
    <p:sldId id="295" r:id="rId5"/>
    <p:sldId id="296" r:id="rId6"/>
    <p:sldId id="297" r:id="rId7"/>
    <p:sldId id="298" r:id="rId8"/>
    <p:sldId id="300" r:id="rId9"/>
    <p:sldId id="302" r:id="rId10"/>
    <p:sldId id="303" r:id="rId11"/>
    <p:sldId id="305" r:id="rId12"/>
    <p:sldId id="307" r:id="rId13"/>
    <p:sldId id="311" r:id="rId14"/>
    <p:sldId id="310" r:id="rId15"/>
    <p:sldId id="309" r:id="rId16"/>
    <p:sldId id="308" r:id="rId17"/>
  </p:sldIdLst>
  <p:sldSz cx="9144000" cy="6858000" type="screen4x3"/>
  <p:notesSz cx="6797675" cy="9926638"/>
  <p:defaultTextStyle>
    <a:defPPr>
      <a:defRPr lang="en-GB"/>
    </a:defPPr>
    <a:lvl1pPr algn="l" defTabSz="449263" rtl="0" eaLnBrk="0" fontAlgn="base" hangingPunct="0">
      <a:spcBef>
        <a:spcPct val="0"/>
      </a:spcBef>
      <a:spcAft>
        <a:spcPct val="0"/>
      </a:spcAft>
      <a:buClr>
        <a:srgbClr val="000000"/>
      </a:buClr>
      <a:buSzPct val="100000"/>
      <a:buFont typeface="Times New Roman" pitchFamily="18" charset="0"/>
      <a:defRPr sz="3600" kern="1200">
        <a:solidFill>
          <a:schemeClr val="bg1"/>
        </a:solidFill>
        <a:latin typeface="Times New Roman" pitchFamily="18" charset="0"/>
        <a:ea typeface="MS Gothic" pitchFamily="49" charset="-128"/>
        <a:cs typeface="+mn-cs"/>
      </a:defRPr>
    </a:lvl1pPr>
    <a:lvl2pPr marL="457200" algn="l" defTabSz="449263" rtl="0" eaLnBrk="0" fontAlgn="base" hangingPunct="0">
      <a:spcBef>
        <a:spcPct val="0"/>
      </a:spcBef>
      <a:spcAft>
        <a:spcPct val="0"/>
      </a:spcAft>
      <a:buClr>
        <a:srgbClr val="000000"/>
      </a:buClr>
      <a:buSzPct val="100000"/>
      <a:buFont typeface="Times New Roman" pitchFamily="18" charset="0"/>
      <a:defRPr sz="3600" kern="1200">
        <a:solidFill>
          <a:schemeClr val="bg1"/>
        </a:solidFill>
        <a:latin typeface="Times New Roman" pitchFamily="18" charset="0"/>
        <a:ea typeface="MS Gothic" pitchFamily="49" charset="-128"/>
        <a:cs typeface="+mn-cs"/>
      </a:defRPr>
    </a:lvl2pPr>
    <a:lvl3pPr marL="914400" algn="l" defTabSz="449263" rtl="0" eaLnBrk="0" fontAlgn="base" hangingPunct="0">
      <a:spcBef>
        <a:spcPct val="0"/>
      </a:spcBef>
      <a:spcAft>
        <a:spcPct val="0"/>
      </a:spcAft>
      <a:buClr>
        <a:srgbClr val="000000"/>
      </a:buClr>
      <a:buSzPct val="100000"/>
      <a:buFont typeface="Times New Roman" pitchFamily="18" charset="0"/>
      <a:defRPr sz="3600" kern="1200">
        <a:solidFill>
          <a:schemeClr val="bg1"/>
        </a:solidFill>
        <a:latin typeface="Times New Roman" pitchFamily="18" charset="0"/>
        <a:ea typeface="MS Gothic" pitchFamily="49" charset="-128"/>
        <a:cs typeface="+mn-cs"/>
      </a:defRPr>
    </a:lvl3pPr>
    <a:lvl4pPr marL="1371600" algn="l" defTabSz="449263" rtl="0" eaLnBrk="0" fontAlgn="base" hangingPunct="0">
      <a:spcBef>
        <a:spcPct val="0"/>
      </a:spcBef>
      <a:spcAft>
        <a:spcPct val="0"/>
      </a:spcAft>
      <a:buClr>
        <a:srgbClr val="000000"/>
      </a:buClr>
      <a:buSzPct val="100000"/>
      <a:buFont typeface="Times New Roman" pitchFamily="18" charset="0"/>
      <a:defRPr sz="3600" kern="1200">
        <a:solidFill>
          <a:schemeClr val="bg1"/>
        </a:solidFill>
        <a:latin typeface="Times New Roman" pitchFamily="18" charset="0"/>
        <a:ea typeface="MS Gothic" pitchFamily="49" charset="-128"/>
        <a:cs typeface="+mn-cs"/>
      </a:defRPr>
    </a:lvl4pPr>
    <a:lvl5pPr marL="1828800" algn="l" defTabSz="449263" rtl="0" eaLnBrk="0" fontAlgn="base" hangingPunct="0">
      <a:spcBef>
        <a:spcPct val="0"/>
      </a:spcBef>
      <a:spcAft>
        <a:spcPct val="0"/>
      </a:spcAft>
      <a:buClr>
        <a:srgbClr val="000000"/>
      </a:buClr>
      <a:buSzPct val="100000"/>
      <a:buFont typeface="Times New Roman" pitchFamily="18" charset="0"/>
      <a:defRPr sz="3600" kern="1200">
        <a:solidFill>
          <a:schemeClr val="bg1"/>
        </a:solidFill>
        <a:latin typeface="Times New Roman" pitchFamily="18" charset="0"/>
        <a:ea typeface="MS Gothic" pitchFamily="49" charset="-128"/>
        <a:cs typeface="+mn-cs"/>
      </a:defRPr>
    </a:lvl5pPr>
    <a:lvl6pPr marL="2286000" algn="l" defTabSz="914400" rtl="0" eaLnBrk="1" latinLnBrk="0" hangingPunct="1">
      <a:defRPr sz="3600" kern="1200">
        <a:solidFill>
          <a:schemeClr val="bg1"/>
        </a:solidFill>
        <a:latin typeface="Times New Roman" pitchFamily="18" charset="0"/>
        <a:ea typeface="MS Gothic" pitchFamily="49" charset="-128"/>
        <a:cs typeface="+mn-cs"/>
      </a:defRPr>
    </a:lvl6pPr>
    <a:lvl7pPr marL="2743200" algn="l" defTabSz="914400" rtl="0" eaLnBrk="1" latinLnBrk="0" hangingPunct="1">
      <a:defRPr sz="3600" kern="1200">
        <a:solidFill>
          <a:schemeClr val="bg1"/>
        </a:solidFill>
        <a:latin typeface="Times New Roman" pitchFamily="18" charset="0"/>
        <a:ea typeface="MS Gothic" pitchFamily="49" charset="-128"/>
        <a:cs typeface="+mn-cs"/>
      </a:defRPr>
    </a:lvl7pPr>
    <a:lvl8pPr marL="3200400" algn="l" defTabSz="914400" rtl="0" eaLnBrk="1" latinLnBrk="0" hangingPunct="1">
      <a:defRPr sz="3600" kern="1200">
        <a:solidFill>
          <a:schemeClr val="bg1"/>
        </a:solidFill>
        <a:latin typeface="Times New Roman" pitchFamily="18" charset="0"/>
        <a:ea typeface="MS Gothic" pitchFamily="49" charset="-128"/>
        <a:cs typeface="+mn-cs"/>
      </a:defRPr>
    </a:lvl8pPr>
    <a:lvl9pPr marL="3657600" algn="l" defTabSz="914400" rtl="0" eaLnBrk="1" latinLnBrk="0" hangingPunct="1">
      <a:defRPr sz="3600" kern="1200">
        <a:solidFill>
          <a:schemeClr val="bg1"/>
        </a:solidFill>
        <a:latin typeface="Times New Roman" pitchFamily="18" charset="0"/>
        <a:ea typeface="MS Gothic" pitchFamily="49"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chemeClr val="tx1"/>
    </p:penClr>
  </p:showPr>
  <p:clrMru>
    <a:srgbClr val="FFFF99"/>
    <a:srgbClr val="FF0000"/>
    <a:srgbClr val="5F5F5F"/>
    <a:srgbClr val="FFFF66"/>
    <a:srgbClr val="FFFF00"/>
    <a:srgbClr val="FF3300"/>
    <a:srgbClr val="FF9900"/>
    <a:srgbClr val="9A251E"/>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34587" autoAdjust="0"/>
    <p:restoredTop sz="94746" autoAdjust="0"/>
  </p:normalViewPr>
  <p:slideViewPr>
    <p:cSldViewPr>
      <p:cViewPr>
        <p:scale>
          <a:sx n="66" d="100"/>
          <a:sy n="66" d="100"/>
        </p:scale>
        <p:origin x="-2922" y="-1314"/>
      </p:cViewPr>
      <p:guideLst>
        <p:guide orient="horz" pos="2160"/>
        <p:guide pos="2880"/>
      </p:guideLst>
    </p:cSldViewPr>
  </p:slideViewPr>
  <p:outlineViewPr>
    <p:cViewPr varScale="1">
      <p:scale>
        <a:sx n="170" d="200"/>
        <a:sy n="170" d="200"/>
      </p:scale>
      <p:origin x="0" y="0"/>
    </p:cViewPr>
  </p:outlineViewPr>
  <p:notesTextViewPr>
    <p:cViewPr>
      <p:scale>
        <a:sx n="100" d="100"/>
        <a:sy n="100" d="100"/>
      </p:scale>
      <p:origin x="0" y="0"/>
    </p:cViewPr>
  </p:notesTextViewPr>
  <p:sorterViewPr>
    <p:cViewPr>
      <p:scale>
        <a:sx n="100" d="100"/>
        <a:sy n="100" d="100"/>
      </p:scale>
      <p:origin x="0" y="120"/>
    </p:cViewPr>
  </p:sorterViewPr>
  <p:notesViewPr>
    <p:cSldViewPr>
      <p:cViewPr varScale="1">
        <p:scale>
          <a:sx n="79" d="100"/>
          <a:sy n="79" d="100"/>
        </p:scale>
        <p:origin x="-1992" y="-96"/>
      </p:cViewPr>
      <p:guideLst>
        <p:guide orient="horz" pos="2858"/>
        <p:guide pos="2199"/>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20162" name="Rectangle 2"/>
          <p:cNvSpPr>
            <a:spLocks noGrp="1" noChangeArrowheads="1"/>
          </p:cNvSpPr>
          <p:nvPr>
            <p:ph type="hdr" sz="quarter"/>
          </p:nvPr>
        </p:nvSpPr>
        <p:spPr bwMode="auto">
          <a:xfrm>
            <a:off x="0" y="0"/>
            <a:ext cx="2951163" cy="531813"/>
          </a:xfrm>
          <a:prstGeom prst="rect">
            <a:avLst/>
          </a:prstGeom>
          <a:noFill/>
          <a:ln w="9525">
            <a:noFill/>
            <a:miter lim="800000"/>
            <a:headEnd/>
            <a:tailEnd/>
          </a:ln>
          <a:effectLst/>
        </p:spPr>
        <p:txBody>
          <a:bodyPr vert="horz" wrap="square" lIns="88137" tIns="44069" rIns="88137" bIns="44069" numCol="1" anchor="t" anchorCtr="0" compatLnSpc="1">
            <a:prstTxWarp prst="textNoShape">
              <a:avLst/>
            </a:prstTxWarp>
          </a:bodyPr>
          <a:lstStyle>
            <a:lvl1pPr defTabSz="433388">
              <a:buClrTx/>
              <a:buSzTx/>
              <a:buFontTx/>
              <a:buNone/>
              <a:defRPr sz="1200">
                <a:latin typeface="Times New Roman" charset="0"/>
                <a:ea typeface="MS Gothic" charset="-128"/>
              </a:defRPr>
            </a:lvl1pPr>
          </a:lstStyle>
          <a:p>
            <a:pPr>
              <a:defRPr/>
            </a:pPr>
            <a:endParaRPr lang="it-IT"/>
          </a:p>
        </p:txBody>
      </p:sp>
      <p:sp>
        <p:nvSpPr>
          <p:cNvPr id="220163" name="Rectangle 3"/>
          <p:cNvSpPr>
            <a:spLocks noGrp="1" noChangeArrowheads="1"/>
          </p:cNvSpPr>
          <p:nvPr>
            <p:ph type="dt" sz="quarter" idx="1"/>
          </p:nvPr>
        </p:nvSpPr>
        <p:spPr bwMode="auto">
          <a:xfrm>
            <a:off x="3881438" y="0"/>
            <a:ext cx="2951162" cy="531813"/>
          </a:xfrm>
          <a:prstGeom prst="rect">
            <a:avLst/>
          </a:prstGeom>
          <a:noFill/>
          <a:ln w="9525">
            <a:noFill/>
            <a:miter lim="800000"/>
            <a:headEnd/>
            <a:tailEnd/>
          </a:ln>
          <a:effectLst/>
        </p:spPr>
        <p:txBody>
          <a:bodyPr vert="horz" wrap="square" lIns="88137" tIns="44069" rIns="88137" bIns="44069" numCol="1" anchor="t" anchorCtr="0" compatLnSpc="1">
            <a:prstTxWarp prst="textNoShape">
              <a:avLst/>
            </a:prstTxWarp>
          </a:bodyPr>
          <a:lstStyle>
            <a:lvl1pPr algn="r" defTabSz="433388">
              <a:buClrTx/>
              <a:buSzTx/>
              <a:buFontTx/>
              <a:buNone/>
              <a:defRPr sz="1200">
                <a:latin typeface="Times New Roman" charset="0"/>
                <a:ea typeface="MS Gothic" charset="-128"/>
              </a:defRPr>
            </a:lvl1pPr>
          </a:lstStyle>
          <a:p>
            <a:pPr>
              <a:defRPr/>
            </a:pPr>
            <a:endParaRPr lang="it-IT"/>
          </a:p>
        </p:txBody>
      </p:sp>
      <p:sp>
        <p:nvSpPr>
          <p:cNvPr id="220164" name="Rectangle 4"/>
          <p:cNvSpPr>
            <a:spLocks noGrp="1" noChangeArrowheads="1"/>
          </p:cNvSpPr>
          <p:nvPr>
            <p:ph type="ftr" sz="quarter" idx="2"/>
          </p:nvPr>
        </p:nvSpPr>
        <p:spPr bwMode="auto">
          <a:xfrm>
            <a:off x="0" y="9447213"/>
            <a:ext cx="2951163" cy="457200"/>
          </a:xfrm>
          <a:prstGeom prst="rect">
            <a:avLst/>
          </a:prstGeom>
          <a:noFill/>
          <a:ln w="9525">
            <a:noFill/>
            <a:miter lim="800000"/>
            <a:headEnd/>
            <a:tailEnd/>
          </a:ln>
          <a:effectLst/>
        </p:spPr>
        <p:txBody>
          <a:bodyPr vert="horz" wrap="square" lIns="88137" tIns="44069" rIns="88137" bIns="44069" numCol="1" anchor="b" anchorCtr="0" compatLnSpc="1">
            <a:prstTxWarp prst="textNoShape">
              <a:avLst/>
            </a:prstTxWarp>
          </a:bodyPr>
          <a:lstStyle>
            <a:lvl1pPr defTabSz="433388">
              <a:buClrTx/>
              <a:buSzTx/>
              <a:buFontTx/>
              <a:buNone/>
              <a:defRPr sz="1200">
                <a:latin typeface="Times New Roman" charset="0"/>
                <a:ea typeface="MS Gothic" charset="-128"/>
              </a:defRPr>
            </a:lvl1pPr>
          </a:lstStyle>
          <a:p>
            <a:pPr>
              <a:defRPr/>
            </a:pPr>
            <a:endParaRPr lang="it-IT"/>
          </a:p>
        </p:txBody>
      </p:sp>
      <p:sp>
        <p:nvSpPr>
          <p:cNvPr id="220165" name="Rectangle 5"/>
          <p:cNvSpPr>
            <a:spLocks noGrp="1" noChangeArrowheads="1"/>
          </p:cNvSpPr>
          <p:nvPr>
            <p:ph type="sldNum" sz="quarter" idx="3"/>
          </p:nvPr>
        </p:nvSpPr>
        <p:spPr bwMode="auto">
          <a:xfrm>
            <a:off x="3881438" y="9447213"/>
            <a:ext cx="2951162" cy="457200"/>
          </a:xfrm>
          <a:prstGeom prst="rect">
            <a:avLst/>
          </a:prstGeom>
          <a:noFill/>
          <a:ln w="9525">
            <a:noFill/>
            <a:miter lim="800000"/>
            <a:headEnd/>
            <a:tailEnd/>
          </a:ln>
          <a:effectLst/>
        </p:spPr>
        <p:txBody>
          <a:bodyPr vert="horz" wrap="square" lIns="88137" tIns="44069" rIns="88137" bIns="44069" numCol="1" anchor="b" anchorCtr="0" compatLnSpc="1">
            <a:prstTxWarp prst="textNoShape">
              <a:avLst/>
            </a:prstTxWarp>
          </a:bodyPr>
          <a:lstStyle>
            <a:lvl1pPr algn="r" defTabSz="433388">
              <a:buClrTx/>
              <a:buSzTx/>
              <a:buFontTx/>
              <a:buNone/>
              <a:defRPr sz="1200">
                <a:latin typeface="Times New Roman" charset="0"/>
                <a:ea typeface="MS Gothic" charset="-128"/>
              </a:defRPr>
            </a:lvl1pPr>
          </a:lstStyle>
          <a:p>
            <a:pPr>
              <a:defRPr/>
            </a:pPr>
            <a:fld id="{1CB53517-9E8B-4C3C-ABD0-F99EA9A0D223}" type="slidenum">
              <a:rPr lang="it-IT"/>
              <a:pPr>
                <a:defRPr/>
              </a:pPr>
              <a:t>‹N›</a:t>
            </a:fld>
            <a:endParaRPr lang="it-IT"/>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22" name="Rectangle 2"/>
          <p:cNvSpPr>
            <a:spLocks noGrp="1" noChangeArrowheads="1"/>
          </p:cNvSpPr>
          <p:nvPr>
            <p:ph type="hdr" sz="quarter"/>
          </p:nvPr>
        </p:nvSpPr>
        <p:spPr bwMode="auto">
          <a:xfrm>
            <a:off x="0" y="0"/>
            <a:ext cx="2951163" cy="531813"/>
          </a:xfrm>
          <a:prstGeom prst="rect">
            <a:avLst/>
          </a:prstGeom>
          <a:noFill/>
          <a:ln w="9525">
            <a:noFill/>
            <a:miter lim="800000"/>
            <a:headEnd/>
            <a:tailEnd/>
          </a:ln>
          <a:effectLst/>
        </p:spPr>
        <p:txBody>
          <a:bodyPr vert="horz" wrap="square" lIns="88137" tIns="44069" rIns="88137" bIns="44069" numCol="1" anchor="t" anchorCtr="0" compatLnSpc="1">
            <a:prstTxWarp prst="textNoShape">
              <a:avLst/>
            </a:prstTxWarp>
          </a:bodyPr>
          <a:lstStyle>
            <a:lvl1pPr defTabSz="433388">
              <a:buClrTx/>
              <a:buSzTx/>
              <a:buFontTx/>
              <a:buNone/>
              <a:defRPr sz="1200">
                <a:latin typeface="Times New Roman" charset="0"/>
                <a:ea typeface="MS Gothic" charset="-128"/>
              </a:defRPr>
            </a:lvl1pPr>
          </a:lstStyle>
          <a:p>
            <a:pPr>
              <a:defRPr/>
            </a:pPr>
            <a:endParaRPr lang="it-IT"/>
          </a:p>
        </p:txBody>
      </p:sp>
      <p:sp>
        <p:nvSpPr>
          <p:cNvPr id="30723" name="Rectangle 3"/>
          <p:cNvSpPr>
            <a:spLocks noGrp="1" noChangeArrowheads="1"/>
          </p:cNvSpPr>
          <p:nvPr>
            <p:ph type="dt" idx="1"/>
          </p:nvPr>
        </p:nvSpPr>
        <p:spPr bwMode="auto">
          <a:xfrm>
            <a:off x="3881438" y="0"/>
            <a:ext cx="2951162" cy="531813"/>
          </a:xfrm>
          <a:prstGeom prst="rect">
            <a:avLst/>
          </a:prstGeom>
          <a:noFill/>
          <a:ln w="9525">
            <a:noFill/>
            <a:miter lim="800000"/>
            <a:headEnd/>
            <a:tailEnd/>
          </a:ln>
          <a:effectLst/>
        </p:spPr>
        <p:txBody>
          <a:bodyPr vert="horz" wrap="square" lIns="88137" tIns="44069" rIns="88137" bIns="44069" numCol="1" anchor="t" anchorCtr="0" compatLnSpc="1">
            <a:prstTxWarp prst="textNoShape">
              <a:avLst/>
            </a:prstTxWarp>
          </a:bodyPr>
          <a:lstStyle>
            <a:lvl1pPr algn="r" defTabSz="433388">
              <a:buClrTx/>
              <a:buSzTx/>
              <a:buFontTx/>
              <a:buNone/>
              <a:defRPr sz="1200">
                <a:latin typeface="Times New Roman" charset="0"/>
                <a:ea typeface="MS Gothic" charset="-128"/>
              </a:defRPr>
            </a:lvl1pPr>
          </a:lstStyle>
          <a:p>
            <a:pPr>
              <a:defRPr/>
            </a:pPr>
            <a:endParaRPr lang="it-IT"/>
          </a:p>
        </p:txBody>
      </p:sp>
      <p:sp>
        <p:nvSpPr>
          <p:cNvPr id="22532" name="Rectangle 4"/>
          <p:cNvSpPr>
            <a:spLocks noGrp="1" noRot="1" noChangeAspect="1" noChangeArrowheads="1" noTextEdit="1"/>
          </p:cNvSpPr>
          <p:nvPr>
            <p:ph type="sldImg" idx="2"/>
          </p:nvPr>
        </p:nvSpPr>
        <p:spPr bwMode="auto">
          <a:xfrm>
            <a:off x="928688" y="762000"/>
            <a:ext cx="4975225" cy="3732213"/>
          </a:xfrm>
          <a:prstGeom prst="rect">
            <a:avLst/>
          </a:prstGeom>
          <a:noFill/>
          <a:ln w="9525">
            <a:solidFill>
              <a:srgbClr val="000000"/>
            </a:solidFill>
            <a:miter lim="800000"/>
            <a:headEnd/>
            <a:tailEnd/>
          </a:ln>
        </p:spPr>
      </p:sp>
      <p:sp>
        <p:nvSpPr>
          <p:cNvPr id="30725" name="Rectangle 5"/>
          <p:cNvSpPr>
            <a:spLocks noGrp="1" noChangeArrowheads="1"/>
          </p:cNvSpPr>
          <p:nvPr>
            <p:ph type="body" sz="quarter" idx="3"/>
          </p:nvPr>
        </p:nvSpPr>
        <p:spPr bwMode="auto">
          <a:xfrm>
            <a:off x="931863" y="4724400"/>
            <a:ext cx="4968875" cy="4494213"/>
          </a:xfrm>
          <a:prstGeom prst="rect">
            <a:avLst/>
          </a:prstGeom>
          <a:noFill/>
          <a:ln w="9525">
            <a:noFill/>
            <a:miter lim="800000"/>
            <a:headEnd/>
            <a:tailEnd/>
          </a:ln>
          <a:effectLst/>
        </p:spPr>
        <p:txBody>
          <a:bodyPr vert="horz" wrap="square" lIns="88137" tIns="44069" rIns="88137" bIns="44069" numCol="1" anchor="t" anchorCtr="0" compatLnSpc="1">
            <a:prstTxWarp prst="textNoShape">
              <a:avLst/>
            </a:prstTxWarp>
          </a:bodyPr>
          <a:lstStyle/>
          <a:p>
            <a:pPr lvl="0"/>
            <a:r>
              <a:rPr lang="it-IT" noProof="0" smtClean="0"/>
              <a:t>Fare clic per modificare gli stili del testo dello schema</a:t>
            </a:r>
          </a:p>
          <a:p>
            <a:pPr lvl="1"/>
            <a:r>
              <a:rPr lang="it-IT" noProof="0" smtClean="0"/>
              <a:t>Secondo livello</a:t>
            </a:r>
          </a:p>
          <a:p>
            <a:pPr lvl="2"/>
            <a:r>
              <a:rPr lang="it-IT" noProof="0" smtClean="0"/>
              <a:t>Terzo livello</a:t>
            </a:r>
          </a:p>
          <a:p>
            <a:pPr lvl="3"/>
            <a:r>
              <a:rPr lang="it-IT" noProof="0" smtClean="0"/>
              <a:t>Quarto livello</a:t>
            </a:r>
          </a:p>
          <a:p>
            <a:pPr lvl="4"/>
            <a:r>
              <a:rPr lang="it-IT" noProof="0" smtClean="0"/>
              <a:t>Quinto livello</a:t>
            </a:r>
          </a:p>
        </p:txBody>
      </p:sp>
      <p:sp>
        <p:nvSpPr>
          <p:cNvPr id="30726" name="Rectangle 6"/>
          <p:cNvSpPr>
            <a:spLocks noGrp="1" noChangeArrowheads="1"/>
          </p:cNvSpPr>
          <p:nvPr>
            <p:ph type="ftr" sz="quarter" idx="4"/>
          </p:nvPr>
        </p:nvSpPr>
        <p:spPr bwMode="auto">
          <a:xfrm>
            <a:off x="0" y="9447213"/>
            <a:ext cx="2951163" cy="457200"/>
          </a:xfrm>
          <a:prstGeom prst="rect">
            <a:avLst/>
          </a:prstGeom>
          <a:noFill/>
          <a:ln w="9525">
            <a:noFill/>
            <a:miter lim="800000"/>
            <a:headEnd/>
            <a:tailEnd/>
          </a:ln>
          <a:effectLst/>
        </p:spPr>
        <p:txBody>
          <a:bodyPr vert="horz" wrap="square" lIns="88137" tIns="44069" rIns="88137" bIns="44069" numCol="1" anchor="b" anchorCtr="0" compatLnSpc="1">
            <a:prstTxWarp prst="textNoShape">
              <a:avLst/>
            </a:prstTxWarp>
          </a:bodyPr>
          <a:lstStyle>
            <a:lvl1pPr defTabSz="433388">
              <a:buClrTx/>
              <a:buSzTx/>
              <a:buFontTx/>
              <a:buNone/>
              <a:defRPr sz="1200">
                <a:latin typeface="Times New Roman" charset="0"/>
                <a:ea typeface="MS Gothic" charset="-128"/>
              </a:defRPr>
            </a:lvl1pPr>
          </a:lstStyle>
          <a:p>
            <a:pPr>
              <a:defRPr/>
            </a:pPr>
            <a:endParaRPr lang="it-IT"/>
          </a:p>
        </p:txBody>
      </p:sp>
      <p:sp>
        <p:nvSpPr>
          <p:cNvPr id="30727" name="Rectangle 7"/>
          <p:cNvSpPr>
            <a:spLocks noGrp="1" noChangeArrowheads="1"/>
          </p:cNvSpPr>
          <p:nvPr>
            <p:ph type="sldNum" sz="quarter" idx="5"/>
          </p:nvPr>
        </p:nvSpPr>
        <p:spPr bwMode="auto">
          <a:xfrm>
            <a:off x="3881438" y="9447213"/>
            <a:ext cx="2951162" cy="457200"/>
          </a:xfrm>
          <a:prstGeom prst="rect">
            <a:avLst/>
          </a:prstGeom>
          <a:noFill/>
          <a:ln w="9525">
            <a:noFill/>
            <a:miter lim="800000"/>
            <a:headEnd/>
            <a:tailEnd/>
          </a:ln>
          <a:effectLst/>
        </p:spPr>
        <p:txBody>
          <a:bodyPr vert="horz" wrap="square" lIns="88137" tIns="44069" rIns="88137" bIns="44069" numCol="1" anchor="b" anchorCtr="0" compatLnSpc="1">
            <a:prstTxWarp prst="textNoShape">
              <a:avLst/>
            </a:prstTxWarp>
          </a:bodyPr>
          <a:lstStyle>
            <a:lvl1pPr algn="r" defTabSz="433388">
              <a:buClrTx/>
              <a:buSzTx/>
              <a:buFontTx/>
              <a:buNone/>
              <a:defRPr sz="1200">
                <a:latin typeface="Times New Roman" charset="0"/>
                <a:ea typeface="MS Gothic" charset="-128"/>
              </a:defRPr>
            </a:lvl1pPr>
          </a:lstStyle>
          <a:p>
            <a:pPr>
              <a:defRPr/>
            </a:pPr>
            <a:fld id="{4448584F-7EC3-4B66-8834-5E3B710121E3}" type="slidenum">
              <a:rPr lang="it-IT"/>
              <a:pPr>
                <a:defRPr/>
              </a:pPr>
              <a:t>‹N›</a:t>
            </a:fld>
            <a:endParaRPr lang="it-IT"/>
          </a:p>
        </p:txBody>
      </p:sp>
    </p:spTree>
  </p:cSld>
  <p:clrMap bg1="lt1" tx1="dk1" bg2="lt2" tx2="dk2" accent1="accent1" accent2="accent2" accent3="accent3" accent4="accent4" accent5="accent5" accent6="accent6" hlink="hlink" folHlink="folHlink"/>
  <p:notesStyle>
    <a:lvl1pPr algn="l" defTabSz="449263" rtl="0" eaLnBrk="0" fontAlgn="base" hangingPunct="0">
      <a:spcBef>
        <a:spcPct val="30000"/>
      </a:spcBef>
      <a:spcAft>
        <a:spcPct val="0"/>
      </a:spcAft>
      <a:buClr>
        <a:srgbClr val="000000"/>
      </a:buClr>
      <a:buSzPct val="100000"/>
      <a:buFont typeface="Times New Roman" pitchFamily="18" charset="0"/>
      <a:defRPr sz="1200" kern="1200">
        <a:solidFill>
          <a:srgbClr val="000000"/>
        </a:solidFill>
        <a:latin typeface="Times New Roman" charset="0"/>
        <a:ea typeface="+mn-ea"/>
        <a:cs typeface="+mn-cs"/>
      </a:defRPr>
    </a:lvl1pPr>
    <a:lvl2pPr marL="742950" indent="-285750" algn="l" defTabSz="449263" rtl="0" eaLnBrk="0" fontAlgn="base" hangingPunct="0">
      <a:spcBef>
        <a:spcPct val="30000"/>
      </a:spcBef>
      <a:spcAft>
        <a:spcPct val="0"/>
      </a:spcAft>
      <a:buClr>
        <a:srgbClr val="000000"/>
      </a:buClr>
      <a:buSzPct val="100000"/>
      <a:buFont typeface="Times New Roman" pitchFamily="18" charset="0"/>
      <a:defRPr sz="1200" kern="1200">
        <a:solidFill>
          <a:srgbClr val="000000"/>
        </a:solidFill>
        <a:latin typeface="Times New Roman" charset="0"/>
        <a:ea typeface="+mn-ea"/>
        <a:cs typeface="+mn-cs"/>
      </a:defRPr>
    </a:lvl2pPr>
    <a:lvl3pPr marL="1143000" indent="-228600" algn="l" defTabSz="449263" rtl="0" eaLnBrk="0" fontAlgn="base" hangingPunct="0">
      <a:spcBef>
        <a:spcPct val="30000"/>
      </a:spcBef>
      <a:spcAft>
        <a:spcPct val="0"/>
      </a:spcAft>
      <a:buClr>
        <a:srgbClr val="000000"/>
      </a:buClr>
      <a:buSzPct val="100000"/>
      <a:buFont typeface="Times New Roman" pitchFamily="18" charset="0"/>
      <a:defRPr sz="1200" kern="1200">
        <a:solidFill>
          <a:srgbClr val="000000"/>
        </a:solidFill>
        <a:latin typeface="Times New Roman" charset="0"/>
        <a:ea typeface="+mn-ea"/>
        <a:cs typeface="+mn-cs"/>
      </a:defRPr>
    </a:lvl3pPr>
    <a:lvl4pPr marL="1600200" indent="-228600" algn="l" defTabSz="449263" rtl="0" eaLnBrk="0" fontAlgn="base" hangingPunct="0">
      <a:spcBef>
        <a:spcPct val="30000"/>
      </a:spcBef>
      <a:spcAft>
        <a:spcPct val="0"/>
      </a:spcAft>
      <a:buClr>
        <a:srgbClr val="000000"/>
      </a:buClr>
      <a:buSzPct val="100000"/>
      <a:buFont typeface="Times New Roman" pitchFamily="18" charset="0"/>
      <a:defRPr sz="1200" kern="1200">
        <a:solidFill>
          <a:srgbClr val="000000"/>
        </a:solidFill>
        <a:latin typeface="Times New Roman" charset="0"/>
        <a:ea typeface="+mn-ea"/>
        <a:cs typeface="+mn-cs"/>
      </a:defRPr>
    </a:lvl4pPr>
    <a:lvl5pPr marL="2057400" indent="-228600" algn="l" defTabSz="449263" rtl="0" eaLnBrk="0" fontAlgn="base" hangingPunct="0">
      <a:spcBef>
        <a:spcPct val="30000"/>
      </a:spcBef>
      <a:spcAft>
        <a:spcPct val="0"/>
      </a:spcAft>
      <a:buClr>
        <a:srgbClr val="000000"/>
      </a:buClr>
      <a:buSzPct val="100000"/>
      <a:buFont typeface="Times New Roman" pitchFamily="18" charset="0"/>
      <a:defRPr sz="1200" kern="1200">
        <a:solidFill>
          <a:srgbClr val="000000"/>
        </a:solidFill>
        <a:latin typeface="Times New Roman"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3554" name="Rectangle 7"/>
          <p:cNvSpPr>
            <a:spLocks noGrp="1" noChangeArrowheads="1"/>
          </p:cNvSpPr>
          <p:nvPr>
            <p:ph type="sldNum" sz="quarter" idx="5"/>
          </p:nvPr>
        </p:nvSpPr>
        <p:spPr>
          <a:noFill/>
        </p:spPr>
        <p:txBody>
          <a:bodyPr/>
          <a:lstStyle/>
          <a:p>
            <a:fld id="{D7E8EBC6-F80F-4898-A351-3963E1C75F5B}" type="slidenum">
              <a:rPr lang="it-IT" smtClean="0">
                <a:latin typeface="Times New Roman" pitchFamily="18" charset="0"/>
                <a:ea typeface="MS Gothic" pitchFamily="49" charset="-128"/>
              </a:rPr>
              <a:pPr/>
              <a:t>1</a:t>
            </a:fld>
            <a:endParaRPr lang="it-IT" smtClean="0">
              <a:latin typeface="Times New Roman" pitchFamily="18" charset="0"/>
              <a:ea typeface="MS Gothic" pitchFamily="49" charset="-128"/>
            </a:endParaRPr>
          </a:p>
        </p:txBody>
      </p:sp>
      <p:sp>
        <p:nvSpPr>
          <p:cNvPr id="23555" name="Text Box 1"/>
          <p:cNvSpPr txBox="1">
            <a:spLocks noChangeArrowheads="1"/>
          </p:cNvSpPr>
          <p:nvPr/>
        </p:nvSpPr>
        <p:spPr bwMode="auto">
          <a:xfrm>
            <a:off x="3848100" y="9429750"/>
            <a:ext cx="2946400" cy="496888"/>
          </a:xfrm>
          <a:prstGeom prst="rect">
            <a:avLst/>
          </a:prstGeom>
          <a:noFill/>
          <a:ln w="9525">
            <a:noFill/>
            <a:round/>
            <a:headEnd/>
            <a:tailEnd/>
          </a:ln>
        </p:spPr>
        <p:txBody>
          <a:bodyPr lIns="86749" tIns="45110" rIns="86749" bIns="45110" anchor="b"/>
          <a:lstStyle/>
          <a:p>
            <a:pPr algn="r" defTabSz="433388">
              <a:tabLst>
                <a:tab pos="0" algn="l"/>
                <a:tab pos="431800" algn="l"/>
                <a:tab pos="863600" algn="l"/>
                <a:tab pos="1298575" algn="l"/>
                <a:tab pos="1731963" algn="l"/>
                <a:tab pos="2163763" algn="l"/>
                <a:tab pos="2597150" algn="l"/>
                <a:tab pos="3030538" algn="l"/>
                <a:tab pos="3462338" algn="l"/>
                <a:tab pos="3894138" algn="l"/>
                <a:tab pos="4329113" algn="l"/>
                <a:tab pos="4762500" algn="l"/>
                <a:tab pos="5195888" algn="l"/>
                <a:tab pos="5627688" algn="l"/>
                <a:tab pos="6061075" algn="l"/>
                <a:tab pos="6492875" algn="l"/>
                <a:tab pos="6926263" algn="l"/>
                <a:tab pos="7361238" algn="l"/>
                <a:tab pos="7794625" algn="l"/>
                <a:tab pos="8226425" algn="l"/>
                <a:tab pos="8659813" algn="l"/>
              </a:tabLst>
            </a:pPr>
            <a:fld id="{A52DF95E-5EEA-43D5-A709-B296D41BC274}" type="slidenum">
              <a:rPr lang="en-GB" sz="1200">
                <a:solidFill>
                  <a:srgbClr val="000000"/>
                </a:solidFill>
              </a:rPr>
              <a:pPr algn="r" defTabSz="433388">
                <a:tabLst>
                  <a:tab pos="0" algn="l"/>
                  <a:tab pos="431800" algn="l"/>
                  <a:tab pos="863600" algn="l"/>
                  <a:tab pos="1298575" algn="l"/>
                  <a:tab pos="1731963" algn="l"/>
                  <a:tab pos="2163763" algn="l"/>
                  <a:tab pos="2597150" algn="l"/>
                  <a:tab pos="3030538" algn="l"/>
                  <a:tab pos="3462338" algn="l"/>
                  <a:tab pos="3894138" algn="l"/>
                  <a:tab pos="4329113" algn="l"/>
                  <a:tab pos="4762500" algn="l"/>
                  <a:tab pos="5195888" algn="l"/>
                  <a:tab pos="5627688" algn="l"/>
                  <a:tab pos="6061075" algn="l"/>
                  <a:tab pos="6492875" algn="l"/>
                  <a:tab pos="6926263" algn="l"/>
                  <a:tab pos="7361238" algn="l"/>
                  <a:tab pos="7794625" algn="l"/>
                  <a:tab pos="8226425" algn="l"/>
                  <a:tab pos="8659813" algn="l"/>
                </a:tabLst>
              </a:pPr>
              <a:t>1</a:t>
            </a:fld>
            <a:endParaRPr lang="en-GB" sz="1200">
              <a:solidFill>
                <a:srgbClr val="000000"/>
              </a:solidFill>
            </a:endParaRPr>
          </a:p>
        </p:txBody>
      </p:sp>
      <p:sp>
        <p:nvSpPr>
          <p:cNvPr id="23556" name="Text Box 2"/>
          <p:cNvSpPr txBox="1">
            <a:spLocks noChangeArrowheads="1"/>
          </p:cNvSpPr>
          <p:nvPr/>
        </p:nvSpPr>
        <p:spPr bwMode="auto">
          <a:xfrm>
            <a:off x="869950" y="744538"/>
            <a:ext cx="5056188" cy="3722687"/>
          </a:xfrm>
          <a:prstGeom prst="rect">
            <a:avLst/>
          </a:prstGeom>
          <a:solidFill>
            <a:srgbClr val="FFFFFF"/>
          </a:solidFill>
          <a:ln w="9360">
            <a:solidFill>
              <a:srgbClr val="000000"/>
            </a:solidFill>
            <a:miter lim="800000"/>
            <a:headEnd/>
            <a:tailEnd/>
          </a:ln>
        </p:spPr>
        <p:txBody>
          <a:bodyPr wrap="none" anchor="ctr"/>
          <a:lstStyle/>
          <a:p>
            <a:endParaRPr lang="it-IT"/>
          </a:p>
        </p:txBody>
      </p:sp>
      <p:sp>
        <p:nvSpPr>
          <p:cNvPr id="23557" name="Rectangle 3"/>
          <p:cNvSpPr>
            <a:spLocks noGrp="1" noChangeArrowheads="1"/>
          </p:cNvSpPr>
          <p:nvPr>
            <p:ph type="body"/>
          </p:nvPr>
        </p:nvSpPr>
        <p:spPr>
          <a:xfrm>
            <a:off x="931863" y="4724400"/>
            <a:ext cx="4962525" cy="4489450"/>
          </a:xfrm>
          <a:noFill/>
          <a:ln/>
        </p:spPr>
        <p:txBody>
          <a:bodyPr wrap="none" anchor="ctr"/>
          <a:lstStyle/>
          <a:p>
            <a:endParaRPr lang="it-IT" smtClean="0">
              <a:latin typeface="Times New Roman" pitchFamily="18"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0722" name="Rectangle 7"/>
          <p:cNvSpPr>
            <a:spLocks noGrp="1" noChangeArrowheads="1"/>
          </p:cNvSpPr>
          <p:nvPr>
            <p:ph type="sldNum" sz="quarter" idx="5"/>
          </p:nvPr>
        </p:nvSpPr>
        <p:spPr>
          <a:noFill/>
        </p:spPr>
        <p:txBody>
          <a:bodyPr/>
          <a:lstStyle/>
          <a:p>
            <a:fld id="{DB6F0D60-73CB-4DB4-BD31-30B68D5838ED}" type="slidenum">
              <a:rPr lang="it-IT" smtClean="0">
                <a:latin typeface="Times New Roman" pitchFamily="18" charset="0"/>
                <a:ea typeface="MS Gothic" pitchFamily="49" charset="-128"/>
              </a:rPr>
              <a:pPr/>
              <a:t>10</a:t>
            </a:fld>
            <a:endParaRPr lang="it-IT" smtClean="0">
              <a:latin typeface="Times New Roman" pitchFamily="18" charset="0"/>
              <a:ea typeface="MS Gothic" pitchFamily="49" charset="-128"/>
            </a:endParaRPr>
          </a:p>
        </p:txBody>
      </p:sp>
      <p:sp>
        <p:nvSpPr>
          <p:cNvPr id="30723" name="Text Box 2"/>
          <p:cNvSpPr txBox="1">
            <a:spLocks noChangeArrowheads="1"/>
          </p:cNvSpPr>
          <p:nvPr/>
        </p:nvSpPr>
        <p:spPr bwMode="auto">
          <a:xfrm>
            <a:off x="3848100" y="9429750"/>
            <a:ext cx="2946400" cy="496888"/>
          </a:xfrm>
          <a:prstGeom prst="rect">
            <a:avLst/>
          </a:prstGeom>
          <a:noFill/>
          <a:ln w="9525">
            <a:noFill/>
            <a:round/>
            <a:headEnd/>
            <a:tailEnd/>
          </a:ln>
        </p:spPr>
        <p:txBody>
          <a:bodyPr lIns="86749" tIns="45110" rIns="86749" bIns="45110" anchor="b"/>
          <a:lstStyle/>
          <a:p>
            <a:pPr algn="r" defTabSz="433388">
              <a:tabLst>
                <a:tab pos="0" algn="l"/>
                <a:tab pos="431800" algn="l"/>
                <a:tab pos="863600" algn="l"/>
                <a:tab pos="1298575" algn="l"/>
                <a:tab pos="1731963" algn="l"/>
                <a:tab pos="2163763" algn="l"/>
                <a:tab pos="2597150" algn="l"/>
                <a:tab pos="3030538" algn="l"/>
                <a:tab pos="3462338" algn="l"/>
                <a:tab pos="3894138" algn="l"/>
                <a:tab pos="4329113" algn="l"/>
                <a:tab pos="4762500" algn="l"/>
                <a:tab pos="5195888" algn="l"/>
                <a:tab pos="5627688" algn="l"/>
                <a:tab pos="6061075" algn="l"/>
                <a:tab pos="6492875" algn="l"/>
                <a:tab pos="6926263" algn="l"/>
                <a:tab pos="7361238" algn="l"/>
                <a:tab pos="7794625" algn="l"/>
                <a:tab pos="8226425" algn="l"/>
                <a:tab pos="8659813" algn="l"/>
              </a:tabLst>
            </a:pPr>
            <a:fld id="{FB58568D-BFCC-44A4-96F3-09552508097E}" type="slidenum">
              <a:rPr lang="en-GB" sz="1200">
                <a:solidFill>
                  <a:srgbClr val="000000"/>
                </a:solidFill>
              </a:rPr>
              <a:pPr algn="r" defTabSz="433388">
                <a:tabLst>
                  <a:tab pos="0" algn="l"/>
                  <a:tab pos="431800" algn="l"/>
                  <a:tab pos="863600" algn="l"/>
                  <a:tab pos="1298575" algn="l"/>
                  <a:tab pos="1731963" algn="l"/>
                  <a:tab pos="2163763" algn="l"/>
                  <a:tab pos="2597150" algn="l"/>
                  <a:tab pos="3030538" algn="l"/>
                  <a:tab pos="3462338" algn="l"/>
                  <a:tab pos="3894138" algn="l"/>
                  <a:tab pos="4329113" algn="l"/>
                  <a:tab pos="4762500" algn="l"/>
                  <a:tab pos="5195888" algn="l"/>
                  <a:tab pos="5627688" algn="l"/>
                  <a:tab pos="6061075" algn="l"/>
                  <a:tab pos="6492875" algn="l"/>
                  <a:tab pos="6926263" algn="l"/>
                  <a:tab pos="7361238" algn="l"/>
                  <a:tab pos="7794625" algn="l"/>
                  <a:tab pos="8226425" algn="l"/>
                  <a:tab pos="8659813" algn="l"/>
                </a:tabLst>
              </a:pPr>
              <a:t>10</a:t>
            </a:fld>
            <a:endParaRPr lang="en-GB" sz="1200">
              <a:solidFill>
                <a:srgbClr val="000000"/>
              </a:solidFill>
            </a:endParaRPr>
          </a:p>
        </p:txBody>
      </p:sp>
      <p:sp>
        <p:nvSpPr>
          <p:cNvPr id="30724" name="Text Box 3"/>
          <p:cNvSpPr txBox="1">
            <a:spLocks noChangeArrowheads="1"/>
          </p:cNvSpPr>
          <p:nvPr/>
        </p:nvSpPr>
        <p:spPr bwMode="auto">
          <a:xfrm>
            <a:off x="869950" y="744538"/>
            <a:ext cx="5056188" cy="3722687"/>
          </a:xfrm>
          <a:prstGeom prst="rect">
            <a:avLst/>
          </a:prstGeom>
          <a:solidFill>
            <a:srgbClr val="FFFFFF"/>
          </a:solidFill>
          <a:ln w="9360">
            <a:solidFill>
              <a:srgbClr val="000000"/>
            </a:solidFill>
            <a:miter lim="800000"/>
            <a:headEnd/>
            <a:tailEnd/>
          </a:ln>
        </p:spPr>
        <p:txBody>
          <a:bodyPr wrap="none" anchor="ctr"/>
          <a:lstStyle/>
          <a:p>
            <a:endParaRPr lang="it-IT"/>
          </a:p>
        </p:txBody>
      </p:sp>
      <p:sp>
        <p:nvSpPr>
          <p:cNvPr id="30725" name="Rectangle 4"/>
          <p:cNvSpPr>
            <a:spLocks noGrp="1" noChangeArrowheads="1"/>
          </p:cNvSpPr>
          <p:nvPr>
            <p:ph type="body"/>
          </p:nvPr>
        </p:nvSpPr>
        <p:spPr>
          <a:xfrm>
            <a:off x="931863" y="4724400"/>
            <a:ext cx="4962525" cy="4489450"/>
          </a:xfrm>
          <a:noFill/>
          <a:ln/>
        </p:spPr>
        <p:txBody>
          <a:bodyPr wrap="none" anchor="ctr"/>
          <a:lstStyle/>
          <a:p>
            <a:endParaRPr lang="it-IT" smtClean="0">
              <a:latin typeface="Times New Roman" pitchFamily="18" charset="0"/>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0722" name="Rectangle 7"/>
          <p:cNvSpPr>
            <a:spLocks noGrp="1" noChangeArrowheads="1"/>
          </p:cNvSpPr>
          <p:nvPr>
            <p:ph type="sldNum" sz="quarter" idx="5"/>
          </p:nvPr>
        </p:nvSpPr>
        <p:spPr>
          <a:noFill/>
        </p:spPr>
        <p:txBody>
          <a:bodyPr/>
          <a:lstStyle/>
          <a:p>
            <a:fld id="{DB6F0D60-73CB-4DB4-BD31-30B68D5838ED}" type="slidenum">
              <a:rPr lang="it-IT" smtClean="0">
                <a:latin typeface="Times New Roman" pitchFamily="18" charset="0"/>
                <a:ea typeface="MS Gothic" pitchFamily="49" charset="-128"/>
              </a:rPr>
              <a:pPr/>
              <a:t>11</a:t>
            </a:fld>
            <a:endParaRPr lang="it-IT" smtClean="0">
              <a:latin typeface="Times New Roman" pitchFamily="18" charset="0"/>
              <a:ea typeface="MS Gothic" pitchFamily="49" charset="-128"/>
            </a:endParaRPr>
          </a:p>
        </p:txBody>
      </p:sp>
      <p:sp>
        <p:nvSpPr>
          <p:cNvPr id="30723" name="Text Box 2"/>
          <p:cNvSpPr txBox="1">
            <a:spLocks noChangeArrowheads="1"/>
          </p:cNvSpPr>
          <p:nvPr/>
        </p:nvSpPr>
        <p:spPr bwMode="auto">
          <a:xfrm>
            <a:off x="3848100" y="9429750"/>
            <a:ext cx="2946400" cy="496888"/>
          </a:xfrm>
          <a:prstGeom prst="rect">
            <a:avLst/>
          </a:prstGeom>
          <a:noFill/>
          <a:ln w="9525">
            <a:noFill/>
            <a:round/>
            <a:headEnd/>
            <a:tailEnd/>
          </a:ln>
        </p:spPr>
        <p:txBody>
          <a:bodyPr lIns="86749" tIns="45110" rIns="86749" bIns="45110" anchor="b"/>
          <a:lstStyle/>
          <a:p>
            <a:pPr algn="r" defTabSz="433388">
              <a:tabLst>
                <a:tab pos="0" algn="l"/>
                <a:tab pos="431800" algn="l"/>
                <a:tab pos="863600" algn="l"/>
                <a:tab pos="1298575" algn="l"/>
                <a:tab pos="1731963" algn="l"/>
                <a:tab pos="2163763" algn="l"/>
                <a:tab pos="2597150" algn="l"/>
                <a:tab pos="3030538" algn="l"/>
                <a:tab pos="3462338" algn="l"/>
                <a:tab pos="3894138" algn="l"/>
                <a:tab pos="4329113" algn="l"/>
                <a:tab pos="4762500" algn="l"/>
                <a:tab pos="5195888" algn="l"/>
                <a:tab pos="5627688" algn="l"/>
                <a:tab pos="6061075" algn="l"/>
                <a:tab pos="6492875" algn="l"/>
                <a:tab pos="6926263" algn="l"/>
                <a:tab pos="7361238" algn="l"/>
                <a:tab pos="7794625" algn="l"/>
                <a:tab pos="8226425" algn="l"/>
                <a:tab pos="8659813" algn="l"/>
              </a:tabLst>
            </a:pPr>
            <a:fld id="{FB58568D-BFCC-44A4-96F3-09552508097E}" type="slidenum">
              <a:rPr lang="en-GB" sz="1200">
                <a:solidFill>
                  <a:srgbClr val="000000"/>
                </a:solidFill>
              </a:rPr>
              <a:pPr algn="r" defTabSz="433388">
                <a:tabLst>
                  <a:tab pos="0" algn="l"/>
                  <a:tab pos="431800" algn="l"/>
                  <a:tab pos="863600" algn="l"/>
                  <a:tab pos="1298575" algn="l"/>
                  <a:tab pos="1731963" algn="l"/>
                  <a:tab pos="2163763" algn="l"/>
                  <a:tab pos="2597150" algn="l"/>
                  <a:tab pos="3030538" algn="l"/>
                  <a:tab pos="3462338" algn="l"/>
                  <a:tab pos="3894138" algn="l"/>
                  <a:tab pos="4329113" algn="l"/>
                  <a:tab pos="4762500" algn="l"/>
                  <a:tab pos="5195888" algn="l"/>
                  <a:tab pos="5627688" algn="l"/>
                  <a:tab pos="6061075" algn="l"/>
                  <a:tab pos="6492875" algn="l"/>
                  <a:tab pos="6926263" algn="l"/>
                  <a:tab pos="7361238" algn="l"/>
                  <a:tab pos="7794625" algn="l"/>
                  <a:tab pos="8226425" algn="l"/>
                  <a:tab pos="8659813" algn="l"/>
                </a:tabLst>
              </a:pPr>
              <a:t>11</a:t>
            </a:fld>
            <a:endParaRPr lang="en-GB" sz="1200">
              <a:solidFill>
                <a:srgbClr val="000000"/>
              </a:solidFill>
            </a:endParaRPr>
          </a:p>
        </p:txBody>
      </p:sp>
      <p:sp>
        <p:nvSpPr>
          <p:cNvPr id="30724" name="Text Box 3"/>
          <p:cNvSpPr txBox="1">
            <a:spLocks noChangeArrowheads="1"/>
          </p:cNvSpPr>
          <p:nvPr/>
        </p:nvSpPr>
        <p:spPr bwMode="auto">
          <a:xfrm>
            <a:off x="869950" y="744538"/>
            <a:ext cx="5056188" cy="3722687"/>
          </a:xfrm>
          <a:prstGeom prst="rect">
            <a:avLst/>
          </a:prstGeom>
          <a:solidFill>
            <a:srgbClr val="FFFFFF"/>
          </a:solidFill>
          <a:ln w="9360">
            <a:solidFill>
              <a:srgbClr val="000000"/>
            </a:solidFill>
            <a:miter lim="800000"/>
            <a:headEnd/>
            <a:tailEnd/>
          </a:ln>
        </p:spPr>
        <p:txBody>
          <a:bodyPr wrap="none" anchor="ctr"/>
          <a:lstStyle/>
          <a:p>
            <a:endParaRPr lang="it-IT"/>
          </a:p>
        </p:txBody>
      </p:sp>
      <p:sp>
        <p:nvSpPr>
          <p:cNvPr id="30725" name="Rectangle 4"/>
          <p:cNvSpPr>
            <a:spLocks noGrp="1" noChangeArrowheads="1"/>
          </p:cNvSpPr>
          <p:nvPr>
            <p:ph type="body"/>
          </p:nvPr>
        </p:nvSpPr>
        <p:spPr>
          <a:xfrm>
            <a:off x="931863" y="4724400"/>
            <a:ext cx="4962525" cy="4489450"/>
          </a:xfrm>
          <a:noFill/>
          <a:ln/>
        </p:spPr>
        <p:txBody>
          <a:bodyPr wrap="none" anchor="ctr"/>
          <a:lstStyle/>
          <a:p>
            <a:endParaRPr lang="it-IT" smtClean="0">
              <a:latin typeface="Times New Roman" pitchFamily="18" charset="0"/>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0722" name="Rectangle 7"/>
          <p:cNvSpPr>
            <a:spLocks noGrp="1" noChangeArrowheads="1"/>
          </p:cNvSpPr>
          <p:nvPr>
            <p:ph type="sldNum" sz="quarter" idx="5"/>
          </p:nvPr>
        </p:nvSpPr>
        <p:spPr>
          <a:noFill/>
        </p:spPr>
        <p:txBody>
          <a:bodyPr/>
          <a:lstStyle/>
          <a:p>
            <a:fld id="{DB6F0D60-73CB-4DB4-BD31-30B68D5838ED}" type="slidenum">
              <a:rPr lang="it-IT" smtClean="0">
                <a:latin typeface="Times New Roman" pitchFamily="18" charset="0"/>
                <a:ea typeface="MS Gothic" pitchFamily="49" charset="-128"/>
              </a:rPr>
              <a:pPr/>
              <a:t>12</a:t>
            </a:fld>
            <a:endParaRPr lang="it-IT" smtClean="0">
              <a:latin typeface="Times New Roman" pitchFamily="18" charset="0"/>
              <a:ea typeface="MS Gothic" pitchFamily="49" charset="-128"/>
            </a:endParaRPr>
          </a:p>
        </p:txBody>
      </p:sp>
      <p:sp>
        <p:nvSpPr>
          <p:cNvPr id="30723" name="Text Box 2"/>
          <p:cNvSpPr txBox="1">
            <a:spLocks noChangeArrowheads="1"/>
          </p:cNvSpPr>
          <p:nvPr/>
        </p:nvSpPr>
        <p:spPr bwMode="auto">
          <a:xfrm>
            <a:off x="3848100" y="9429750"/>
            <a:ext cx="2946400" cy="496888"/>
          </a:xfrm>
          <a:prstGeom prst="rect">
            <a:avLst/>
          </a:prstGeom>
          <a:noFill/>
          <a:ln w="9525">
            <a:noFill/>
            <a:round/>
            <a:headEnd/>
            <a:tailEnd/>
          </a:ln>
        </p:spPr>
        <p:txBody>
          <a:bodyPr lIns="86749" tIns="45110" rIns="86749" bIns="45110" anchor="b"/>
          <a:lstStyle/>
          <a:p>
            <a:pPr algn="r" defTabSz="433388">
              <a:tabLst>
                <a:tab pos="0" algn="l"/>
                <a:tab pos="431800" algn="l"/>
                <a:tab pos="863600" algn="l"/>
                <a:tab pos="1298575" algn="l"/>
                <a:tab pos="1731963" algn="l"/>
                <a:tab pos="2163763" algn="l"/>
                <a:tab pos="2597150" algn="l"/>
                <a:tab pos="3030538" algn="l"/>
                <a:tab pos="3462338" algn="l"/>
                <a:tab pos="3894138" algn="l"/>
                <a:tab pos="4329113" algn="l"/>
                <a:tab pos="4762500" algn="l"/>
                <a:tab pos="5195888" algn="l"/>
                <a:tab pos="5627688" algn="l"/>
                <a:tab pos="6061075" algn="l"/>
                <a:tab pos="6492875" algn="l"/>
                <a:tab pos="6926263" algn="l"/>
                <a:tab pos="7361238" algn="l"/>
                <a:tab pos="7794625" algn="l"/>
                <a:tab pos="8226425" algn="l"/>
                <a:tab pos="8659813" algn="l"/>
              </a:tabLst>
            </a:pPr>
            <a:fld id="{FB58568D-BFCC-44A4-96F3-09552508097E}" type="slidenum">
              <a:rPr lang="en-GB" sz="1200">
                <a:solidFill>
                  <a:srgbClr val="000000"/>
                </a:solidFill>
              </a:rPr>
              <a:pPr algn="r" defTabSz="433388">
                <a:tabLst>
                  <a:tab pos="0" algn="l"/>
                  <a:tab pos="431800" algn="l"/>
                  <a:tab pos="863600" algn="l"/>
                  <a:tab pos="1298575" algn="l"/>
                  <a:tab pos="1731963" algn="l"/>
                  <a:tab pos="2163763" algn="l"/>
                  <a:tab pos="2597150" algn="l"/>
                  <a:tab pos="3030538" algn="l"/>
                  <a:tab pos="3462338" algn="l"/>
                  <a:tab pos="3894138" algn="l"/>
                  <a:tab pos="4329113" algn="l"/>
                  <a:tab pos="4762500" algn="l"/>
                  <a:tab pos="5195888" algn="l"/>
                  <a:tab pos="5627688" algn="l"/>
                  <a:tab pos="6061075" algn="l"/>
                  <a:tab pos="6492875" algn="l"/>
                  <a:tab pos="6926263" algn="l"/>
                  <a:tab pos="7361238" algn="l"/>
                  <a:tab pos="7794625" algn="l"/>
                  <a:tab pos="8226425" algn="l"/>
                  <a:tab pos="8659813" algn="l"/>
                </a:tabLst>
              </a:pPr>
              <a:t>12</a:t>
            </a:fld>
            <a:endParaRPr lang="en-GB" sz="1200">
              <a:solidFill>
                <a:srgbClr val="000000"/>
              </a:solidFill>
            </a:endParaRPr>
          </a:p>
        </p:txBody>
      </p:sp>
      <p:sp>
        <p:nvSpPr>
          <p:cNvPr id="30724" name="Text Box 3"/>
          <p:cNvSpPr txBox="1">
            <a:spLocks noChangeArrowheads="1"/>
          </p:cNvSpPr>
          <p:nvPr/>
        </p:nvSpPr>
        <p:spPr bwMode="auto">
          <a:xfrm>
            <a:off x="869950" y="744538"/>
            <a:ext cx="5056188" cy="3722687"/>
          </a:xfrm>
          <a:prstGeom prst="rect">
            <a:avLst/>
          </a:prstGeom>
          <a:solidFill>
            <a:srgbClr val="FFFFFF"/>
          </a:solidFill>
          <a:ln w="9360">
            <a:solidFill>
              <a:srgbClr val="000000"/>
            </a:solidFill>
            <a:miter lim="800000"/>
            <a:headEnd/>
            <a:tailEnd/>
          </a:ln>
        </p:spPr>
        <p:txBody>
          <a:bodyPr wrap="none" anchor="ctr"/>
          <a:lstStyle/>
          <a:p>
            <a:endParaRPr lang="it-IT"/>
          </a:p>
        </p:txBody>
      </p:sp>
      <p:sp>
        <p:nvSpPr>
          <p:cNvPr id="30725" name="Rectangle 4"/>
          <p:cNvSpPr>
            <a:spLocks noGrp="1" noChangeArrowheads="1"/>
          </p:cNvSpPr>
          <p:nvPr>
            <p:ph type="body"/>
          </p:nvPr>
        </p:nvSpPr>
        <p:spPr>
          <a:xfrm>
            <a:off x="931863" y="4724400"/>
            <a:ext cx="4962525" cy="4489450"/>
          </a:xfrm>
          <a:noFill/>
          <a:ln/>
        </p:spPr>
        <p:txBody>
          <a:bodyPr wrap="none" anchor="ctr"/>
          <a:lstStyle/>
          <a:p>
            <a:endParaRPr lang="it-IT" smtClean="0">
              <a:latin typeface="Times New Roman" pitchFamily="18" charset="0"/>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0722" name="Rectangle 7"/>
          <p:cNvSpPr>
            <a:spLocks noGrp="1" noChangeArrowheads="1"/>
          </p:cNvSpPr>
          <p:nvPr>
            <p:ph type="sldNum" sz="quarter" idx="5"/>
          </p:nvPr>
        </p:nvSpPr>
        <p:spPr>
          <a:noFill/>
        </p:spPr>
        <p:txBody>
          <a:bodyPr/>
          <a:lstStyle/>
          <a:p>
            <a:fld id="{DB6F0D60-73CB-4DB4-BD31-30B68D5838ED}" type="slidenum">
              <a:rPr lang="it-IT" smtClean="0">
                <a:latin typeface="Times New Roman" pitchFamily="18" charset="0"/>
                <a:ea typeface="MS Gothic" pitchFamily="49" charset="-128"/>
              </a:rPr>
              <a:pPr/>
              <a:t>13</a:t>
            </a:fld>
            <a:endParaRPr lang="it-IT" smtClean="0">
              <a:latin typeface="Times New Roman" pitchFamily="18" charset="0"/>
              <a:ea typeface="MS Gothic" pitchFamily="49" charset="-128"/>
            </a:endParaRPr>
          </a:p>
        </p:txBody>
      </p:sp>
      <p:sp>
        <p:nvSpPr>
          <p:cNvPr id="30723" name="Text Box 2"/>
          <p:cNvSpPr txBox="1">
            <a:spLocks noChangeArrowheads="1"/>
          </p:cNvSpPr>
          <p:nvPr/>
        </p:nvSpPr>
        <p:spPr bwMode="auto">
          <a:xfrm>
            <a:off x="3848100" y="9429750"/>
            <a:ext cx="2946400" cy="496888"/>
          </a:xfrm>
          <a:prstGeom prst="rect">
            <a:avLst/>
          </a:prstGeom>
          <a:noFill/>
          <a:ln w="9525">
            <a:noFill/>
            <a:round/>
            <a:headEnd/>
            <a:tailEnd/>
          </a:ln>
        </p:spPr>
        <p:txBody>
          <a:bodyPr lIns="86749" tIns="45110" rIns="86749" bIns="45110" anchor="b"/>
          <a:lstStyle/>
          <a:p>
            <a:pPr algn="r" defTabSz="433388">
              <a:tabLst>
                <a:tab pos="0" algn="l"/>
                <a:tab pos="431800" algn="l"/>
                <a:tab pos="863600" algn="l"/>
                <a:tab pos="1298575" algn="l"/>
                <a:tab pos="1731963" algn="l"/>
                <a:tab pos="2163763" algn="l"/>
                <a:tab pos="2597150" algn="l"/>
                <a:tab pos="3030538" algn="l"/>
                <a:tab pos="3462338" algn="l"/>
                <a:tab pos="3894138" algn="l"/>
                <a:tab pos="4329113" algn="l"/>
                <a:tab pos="4762500" algn="l"/>
                <a:tab pos="5195888" algn="l"/>
                <a:tab pos="5627688" algn="l"/>
                <a:tab pos="6061075" algn="l"/>
                <a:tab pos="6492875" algn="l"/>
                <a:tab pos="6926263" algn="l"/>
                <a:tab pos="7361238" algn="l"/>
                <a:tab pos="7794625" algn="l"/>
                <a:tab pos="8226425" algn="l"/>
                <a:tab pos="8659813" algn="l"/>
              </a:tabLst>
            </a:pPr>
            <a:fld id="{FB58568D-BFCC-44A4-96F3-09552508097E}" type="slidenum">
              <a:rPr lang="en-GB" sz="1200">
                <a:solidFill>
                  <a:srgbClr val="000000"/>
                </a:solidFill>
              </a:rPr>
              <a:pPr algn="r" defTabSz="433388">
                <a:tabLst>
                  <a:tab pos="0" algn="l"/>
                  <a:tab pos="431800" algn="l"/>
                  <a:tab pos="863600" algn="l"/>
                  <a:tab pos="1298575" algn="l"/>
                  <a:tab pos="1731963" algn="l"/>
                  <a:tab pos="2163763" algn="l"/>
                  <a:tab pos="2597150" algn="l"/>
                  <a:tab pos="3030538" algn="l"/>
                  <a:tab pos="3462338" algn="l"/>
                  <a:tab pos="3894138" algn="l"/>
                  <a:tab pos="4329113" algn="l"/>
                  <a:tab pos="4762500" algn="l"/>
                  <a:tab pos="5195888" algn="l"/>
                  <a:tab pos="5627688" algn="l"/>
                  <a:tab pos="6061075" algn="l"/>
                  <a:tab pos="6492875" algn="l"/>
                  <a:tab pos="6926263" algn="l"/>
                  <a:tab pos="7361238" algn="l"/>
                  <a:tab pos="7794625" algn="l"/>
                  <a:tab pos="8226425" algn="l"/>
                  <a:tab pos="8659813" algn="l"/>
                </a:tabLst>
              </a:pPr>
              <a:t>13</a:t>
            </a:fld>
            <a:endParaRPr lang="en-GB" sz="1200">
              <a:solidFill>
                <a:srgbClr val="000000"/>
              </a:solidFill>
            </a:endParaRPr>
          </a:p>
        </p:txBody>
      </p:sp>
      <p:sp>
        <p:nvSpPr>
          <p:cNvPr id="30724" name="Text Box 3"/>
          <p:cNvSpPr txBox="1">
            <a:spLocks noChangeArrowheads="1"/>
          </p:cNvSpPr>
          <p:nvPr/>
        </p:nvSpPr>
        <p:spPr bwMode="auto">
          <a:xfrm>
            <a:off x="869950" y="744538"/>
            <a:ext cx="5056188" cy="3722687"/>
          </a:xfrm>
          <a:prstGeom prst="rect">
            <a:avLst/>
          </a:prstGeom>
          <a:solidFill>
            <a:srgbClr val="FFFFFF"/>
          </a:solidFill>
          <a:ln w="9360">
            <a:solidFill>
              <a:srgbClr val="000000"/>
            </a:solidFill>
            <a:miter lim="800000"/>
            <a:headEnd/>
            <a:tailEnd/>
          </a:ln>
        </p:spPr>
        <p:txBody>
          <a:bodyPr wrap="none" anchor="ctr"/>
          <a:lstStyle/>
          <a:p>
            <a:endParaRPr lang="it-IT"/>
          </a:p>
        </p:txBody>
      </p:sp>
      <p:sp>
        <p:nvSpPr>
          <p:cNvPr id="30725" name="Rectangle 4"/>
          <p:cNvSpPr>
            <a:spLocks noGrp="1" noChangeArrowheads="1"/>
          </p:cNvSpPr>
          <p:nvPr>
            <p:ph type="body"/>
          </p:nvPr>
        </p:nvSpPr>
        <p:spPr>
          <a:xfrm>
            <a:off x="931863" y="4724400"/>
            <a:ext cx="4962525" cy="4489450"/>
          </a:xfrm>
          <a:noFill/>
          <a:ln/>
        </p:spPr>
        <p:txBody>
          <a:bodyPr wrap="none" anchor="ctr"/>
          <a:lstStyle/>
          <a:p>
            <a:endParaRPr lang="it-IT" smtClean="0">
              <a:latin typeface="Times New Roman" pitchFamily="18" charset="0"/>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0722" name="Rectangle 7"/>
          <p:cNvSpPr>
            <a:spLocks noGrp="1" noChangeArrowheads="1"/>
          </p:cNvSpPr>
          <p:nvPr>
            <p:ph type="sldNum" sz="quarter" idx="5"/>
          </p:nvPr>
        </p:nvSpPr>
        <p:spPr>
          <a:noFill/>
        </p:spPr>
        <p:txBody>
          <a:bodyPr/>
          <a:lstStyle/>
          <a:p>
            <a:fld id="{DB6F0D60-73CB-4DB4-BD31-30B68D5838ED}" type="slidenum">
              <a:rPr lang="it-IT" smtClean="0">
                <a:latin typeface="Times New Roman" pitchFamily="18" charset="0"/>
                <a:ea typeface="MS Gothic" pitchFamily="49" charset="-128"/>
              </a:rPr>
              <a:pPr/>
              <a:t>14</a:t>
            </a:fld>
            <a:endParaRPr lang="it-IT" smtClean="0">
              <a:latin typeface="Times New Roman" pitchFamily="18" charset="0"/>
              <a:ea typeface="MS Gothic" pitchFamily="49" charset="-128"/>
            </a:endParaRPr>
          </a:p>
        </p:txBody>
      </p:sp>
      <p:sp>
        <p:nvSpPr>
          <p:cNvPr id="30723" name="Text Box 2"/>
          <p:cNvSpPr txBox="1">
            <a:spLocks noChangeArrowheads="1"/>
          </p:cNvSpPr>
          <p:nvPr/>
        </p:nvSpPr>
        <p:spPr bwMode="auto">
          <a:xfrm>
            <a:off x="3848100" y="9429750"/>
            <a:ext cx="2946400" cy="496888"/>
          </a:xfrm>
          <a:prstGeom prst="rect">
            <a:avLst/>
          </a:prstGeom>
          <a:noFill/>
          <a:ln w="9525">
            <a:noFill/>
            <a:round/>
            <a:headEnd/>
            <a:tailEnd/>
          </a:ln>
        </p:spPr>
        <p:txBody>
          <a:bodyPr lIns="86749" tIns="45110" rIns="86749" bIns="45110" anchor="b"/>
          <a:lstStyle/>
          <a:p>
            <a:pPr algn="r" defTabSz="433388">
              <a:tabLst>
                <a:tab pos="0" algn="l"/>
                <a:tab pos="431800" algn="l"/>
                <a:tab pos="863600" algn="l"/>
                <a:tab pos="1298575" algn="l"/>
                <a:tab pos="1731963" algn="l"/>
                <a:tab pos="2163763" algn="l"/>
                <a:tab pos="2597150" algn="l"/>
                <a:tab pos="3030538" algn="l"/>
                <a:tab pos="3462338" algn="l"/>
                <a:tab pos="3894138" algn="l"/>
                <a:tab pos="4329113" algn="l"/>
                <a:tab pos="4762500" algn="l"/>
                <a:tab pos="5195888" algn="l"/>
                <a:tab pos="5627688" algn="l"/>
                <a:tab pos="6061075" algn="l"/>
                <a:tab pos="6492875" algn="l"/>
                <a:tab pos="6926263" algn="l"/>
                <a:tab pos="7361238" algn="l"/>
                <a:tab pos="7794625" algn="l"/>
                <a:tab pos="8226425" algn="l"/>
                <a:tab pos="8659813" algn="l"/>
              </a:tabLst>
            </a:pPr>
            <a:fld id="{FB58568D-BFCC-44A4-96F3-09552508097E}" type="slidenum">
              <a:rPr lang="en-GB" sz="1200">
                <a:solidFill>
                  <a:srgbClr val="000000"/>
                </a:solidFill>
              </a:rPr>
              <a:pPr algn="r" defTabSz="433388">
                <a:tabLst>
                  <a:tab pos="0" algn="l"/>
                  <a:tab pos="431800" algn="l"/>
                  <a:tab pos="863600" algn="l"/>
                  <a:tab pos="1298575" algn="l"/>
                  <a:tab pos="1731963" algn="l"/>
                  <a:tab pos="2163763" algn="l"/>
                  <a:tab pos="2597150" algn="l"/>
                  <a:tab pos="3030538" algn="l"/>
                  <a:tab pos="3462338" algn="l"/>
                  <a:tab pos="3894138" algn="l"/>
                  <a:tab pos="4329113" algn="l"/>
                  <a:tab pos="4762500" algn="l"/>
                  <a:tab pos="5195888" algn="l"/>
                  <a:tab pos="5627688" algn="l"/>
                  <a:tab pos="6061075" algn="l"/>
                  <a:tab pos="6492875" algn="l"/>
                  <a:tab pos="6926263" algn="l"/>
                  <a:tab pos="7361238" algn="l"/>
                  <a:tab pos="7794625" algn="l"/>
                  <a:tab pos="8226425" algn="l"/>
                  <a:tab pos="8659813" algn="l"/>
                </a:tabLst>
              </a:pPr>
              <a:t>14</a:t>
            </a:fld>
            <a:endParaRPr lang="en-GB" sz="1200">
              <a:solidFill>
                <a:srgbClr val="000000"/>
              </a:solidFill>
            </a:endParaRPr>
          </a:p>
        </p:txBody>
      </p:sp>
      <p:sp>
        <p:nvSpPr>
          <p:cNvPr id="30724" name="Text Box 3"/>
          <p:cNvSpPr txBox="1">
            <a:spLocks noChangeArrowheads="1"/>
          </p:cNvSpPr>
          <p:nvPr/>
        </p:nvSpPr>
        <p:spPr bwMode="auto">
          <a:xfrm>
            <a:off x="869950" y="744538"/>
            <a:ext cx="5056188" cy="3722687"/>
          </a:xfrm>
          <a:prstGeom prst="rect">
            <a:avLst/>
          </a:prstGeom>
          <a:solidFill>
            <a:srgbClr val="FFFFFF"/>
          </a:solidFill>
          <a:ln w="9360">
            <a:solidFill>
              <a:srgbClr val="000000"/>
            </a:solidFill>
            <a:miter lim="800000"/>
            <a:headEnd/>
            <a:tailEnd/>
          </a:ln>
        </p:spPr>
        <p:txBody>
          <a:bodyPr wrap="none" anchor="ctr"/>
          <a:lstStyle/>
          <a:p>
            <a:endParaRPr lang="it-IT"/>
          </a:p>
        </p:txBody>
      </p:sp>
      <p:sp>
        <p:nvSpPr>
          <p:cNvPr id="30725" name="Rectangle 4"/>
          <p:cNvSpPr>
            <a:spLocks noGrp="1" noChangeArrowheads="1"/>
          </p:cNvSpPr>
          <p:nvPr>
            <p:ph type="body"/>
          </p:nvPr>
        </p:nvSpPr>
        <p:spPr>
          <a:xfrm>
            <a:off x="931863" y="4724400"/>
            <a:ext cx="4962525" cy="4489450"/>
          </a:xfrm>
          <a:noFill/>
          <a:ln/>
        </p:spPr>
        <p:txBody>
          <a:bodyPr wrap="none" anchor="ctr"/>
          <a:lstStyle/>
          <a:p>
            <a:endParaRPr lang="it-IT" smtClean="0">
              <a:latin typeface="Times New Roman" pitchFamily="18" charset="0"/>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0722" name="Rectangle 7"/>
          <p:cNvSpPr>
            <a:spLocks noGrp="1" noChangeArrowheads="1"/>
          </p:cNvSpPr>
          <p:nvPr>
            <p:ph type="sldNum" sz="quarter" idx="5"/>
          </p:nvPr>
        </p:nvSpPr>
        <p:spPr>
          <a:noFill/>
        </p:spPr>
        <p:txBody>
          <a:bodyPr/>
          <a:lstStyle/>
          <a:p>
            <a:fld id="{DB6F0D60-73CB-4DB4-BD31-30B68D5838ED}" type="slidenum">
              <a:rPr lang="it-IT" smtClean="0">
                <a:latin typeface="Times New Roman" pitchFamily="18" charset="0"/>
                <a:ea typeface="MS Gothic" pitchFamily="49" charset="-128"/>
              </a:rPr>
              <a:pPr/>
              <a:t>15</a:t>
            </a:fld>
            <a:endParaRPr lang="it-IT" smtClean="0">
              <a:latin typeface="Times New Roman" pitchFamily="18" charset="0"/>
              <a:ea typeface="MS Gothic" pitchFamily="49" charset="-128"/>
            </a:endParaRPr>
          </a:p>
        </p:txBody>
      </p:sp>
      <p:sp>
        <p:nvSpPr>
          <p:cNvPr id="30723" name="Text Box 2"/>
          <p:cNvSpPr txBox="1">
            <a:spLocks noChangeArrowheads="1"/>
          </p:cNvSpPr>
          <p:nvPr/>
        </p:nvSpPr>
        <p:spPr bwMode="auto">
          <a:xfrm>
            <a:off x="3848100" y="9429750"/>
            <a:ext cx="2946400" cy="496888"/>
          </a:xfrm>
          <a:prstGeom prst="rect">
            <a:avLst/>
          </a:prstGeom>
          <a:noFill/>
          <a:ln w="9525">
            <a:noFill/>
            <a:round/>
            <a:headEnd/>
            <a:tailEnd/>
          </a:ln>
        </p:spPr>
        <p:txBody>
          <a:bodyPr lIns="86749" tIns="45110" rIns="86749" bIns="45110" anchor="b"/>
          <a:lstStyle/>
          <a:p>
            <a:pPr algn="r" defTabSz="433388">
              <a:tabLst>
                <a:tab pos="0" algn="l"/>
                <a:tab pos="431800" algn="l"/>
                <a:tab pos="863600" algn="l"/>
                <a:tab pos="1298575" algn="l"/>
                <a:tab pos="1731963" algn="l"/>
                <a:tab pos="2163763" algn="l"/>
                <a:tab pos="2597150" algn="l"/>
                <a:tab pos="3030538" algn="l"/>
                <a:tab pos="3462338" algn="l"/>
                <a:tab pos="3894138" algn="l"/>
                <a:tab pos="4329113" algn="l"/>
                <a:tab pos="4762500" algn="l"/>
                <a:tab pos="5195888" algn="l"/>
                <a:tab pos="5627688" algn="l"/>
                <a:tab pos="6061075" algn="l"/>
                <a:tab pos="6492875" algn="l"/>
                <a:tab pos="6926263" algn="l"/>
                <a:tab pos="7361238" algn="l"/>
                <a:tab pos="7794625" algn="l"/>
                <a:tab pos="8226425" algn="l"/>
                <a:tab pos="8659813" algn="l"/>
              </a:tabLst>
            </a:pPr>
            <a:fld id="{FB58568D-BFCC-44A4-96F3-09552508097E}" type="slidenum">
              <a:rPr lang="en-GB" sz="1200">
                <a:solidFill>
                  <a:srgbClr val="000000"/>
                </a:solidFill>
              </a:rPr>
              <a:pPr algn="r" defTabSz="433388">
                <a:tabLst>
                  <a:tab pos="0" algn="l"/>
                  <a:tab pos="431800" algn="l"/>
                  <a:tab pos="863600" algn="l"/>
                  <a:tab pos="1298575" algn="l"/>
                  <a:tab pos="1731963" algn="l"/>
                  <a:tab pos="2163763" algn="l"/>
                  <a:tab pos="2597150" algn="l"/>
                  <a:tab pos="3030538" algn="l"/>
                  <a:tab pos="3462338" algn="l"/>
                  <a:tab pos="3894138" algn="l"/>
                  <a:tab pos="4329113" algn="l"/>
                  <a:tab pos="4762500" algn="l"/>
                  <a:tab pos="5195888" algn="l"/>
                  <a:tab pos="5627688" algn="l"/>
                  <a:tab pos="6061075" algn="l"/>
                  <a:tab pos="6492875" algn="l"/>
                  <a:tab pos="6926263" algn="l"/>
                  <a:tab pos="7361238" algn="l"/>
                  <a:tab pos="7794625" algn="l"/>
                  <a:tab pos="8226425" algn="l"/>
                  <a:tab pos="8659813" algn="l"/>
                </a:tabLst>
              </a:pPr>
              <a:t>15</a:t>
            </a:fld>
            <a:endParaRPr lang="en-GB" sz="1200">
              <a:solidFill>
                <a:srgbClr val="000000"/>
              </a:solidFill>
            </a:endParaRPr>
          </a:p>
        </p:txBody>
      </p:sp>
      <p:sp>
        <p:nvSpPr>
          <p:cNvPr id="30724" name="Text Box 3"/>
          <p:cNvSpPr txBox="1">
            <a:spLocks noChangeArrowheads="1"/>
          </p:cNvSpPr>
          <p:nvPr/>
        </p:nvSpPr>
        <p:spPr bwMode="auto">
          <a:xfrm>
            <a:off x="869950" y="744538"/>
            <a:ext cx="5056188" cy="3722687"/>
          </a:xfrm>
          <a:prstGeom prst="rect">
            <a:avLst/>
          </a:prstGeom>
          <a:solidFill>
            <a:srgbClr val="FFFFFF"/>
          </a:solidFill>
          <a:ln w="9360">
            <a:solidFill>
              <a:srgbClr val="000000"/>
            </a:solidFill>
            <a:miter lim="800000"/>
            <a:headEnd/>
            <a:tailEnd/>
          </a:ln>
        </p:spPr>
        <p:txBody>
          <a:bodyPr wrap="none" anchor="ctr"/>
          <a:lstStyle/>
          <a:p>
            <a:endParaRPr lang="it-IT"/>
          </a:p>
        </p:txBody>
      </p:sp>
      <p:sp>
        <p:nvSpPr>
          <p:cNvPr id="30725" name="Rectangle 4"/>
          <p:cNvSpPr>
            <a:spLocks noGrp="1" noChangeArrowheads="1"/>
          </p:cNvSpPr>
          <p:nvPr>
            <p:ph type="body"/>
          </p:nvPr>
        </p:nvSpPr>
        <p:spPr>
          <a:xfrm>
            <a:off x="931863" y="4724400"/>
            <a:ext cx="4962525" cy="4489450"/>
          </a:xfrm>
          <a:noFill/>
          <a:ln/>
        </p:spPr>
        <p:txBody>
          <a:bodyPr wrap="none" anchor="ctr"/>
          <a:lstStyle/>
          <a:p>
            <a:endParaRPr lang="it-IT" smtClean="0">
              <a:latin typeface="Times New Roman" pitchFamily="18" charset="0"/>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0722" name="Rectangle 7"/>
          <p:cNvSpPr>
            <a:spLocks noGrp="1" noChangeArrowheads="1"/>
          </p:cNvSpPr>
          <p:nvPr>
            <p:ph type="sldNum" sz="quarter" idx="5"/>
          </p:nvPr>
        </p:nvSpPr>
        <p:spPr>
          <a:noFill/>
        </p:spPr>
        <p:txBody>
          <a:bodyPr/>
          <a:lstStyle/>
          <a:p>
            <a:fld id="{DB6F0D60-73CB-4DB4-BD31-30B68D5838ED}" type="slidenum">
              <a:rPr lang="it-IT" smtClean="0">
                <a:latin typeface="Times New Roman" pitchFamily="18" charset="0"/>
                <a:ea typeface="MS Gothic" pitchFamily="49" charset="-128"/>
              </a:rPr>
              <a:pPr/>
              <a:t>16</a:t>
            </a:fld>
            <a:endParaRPr lang="it-IT" smtClean="0">
              <a:latin typeface="Times New Roman" pitchFamily="18" charset="0"/>
              <a:ea typeface="MS Gothic" pitchFamily="49" charset="-128"/>
            </a:endParaRPr>
          </a:p>
        </p:txBody>
      </p:sp>
      <p:sp>
        <p:nvSpPr>
          <p:cNvPr id="30723" name="Text Box 2"/>
          <p:cNvSpPr txBox="1">
            <a:spLocks noChangeArrowheads="1"/>
          </p:cNvSpPr>
          <p:nvPr/>
        </p:nvSpPr>
        <p:spPr bwMode="auto">
          <a:xfrm>
            <a:off x="3848100" y="9429750"/>
            <a:ext cx="2946400" cy="496888"/>
          </a:xfrm>
          <a:prstGeom prst="rect">
            <a:avLst/>
          </a:prstGeom>
          <a:noFill/>
          <a:ln w="9525">
            <a:noFill/>
            <a:round/>
            <a:headEnd/>
            <a:tailEnd/>
          </a:ln>
        </p:spPr>
        <p:txBody>
          <a:bodyPr lIns="86749" tIns="45110" rIns="86749" bIns="45110" anchor="b"/>
          <a:lstStyle/>
          <a:p>
            <a:pPr algn="r" defTabSz="433388">
              <a:tabLst>
                <a:tab pos="0" algn="l"/>
                <a:tab pos="431800" algn="l"/>
                <a:tab pos="863600" algn="l"/>
                <a:tab pos="1298575" algn="l"/>
                <a:tab pos="1731963" algn="l"/>
                <a:tab pos="2163763" algn="l"/>
                <a:tab pos="2597150" algn="l"/>
                <a:tab pos="3030538" algn="l"/>
                <a:tab pos="3462338" algn="l"/>
                <a:tab pos="3894138" algn="l"/>
                <a:tab pos="4329113" algn="l"/>
                <a:tab pos="4762500" algn="l"/>
                <a:tab pos="5195888" algn="l"/>
                <a:tab pos="5627688" algn="l"/>
                <a:tab pos="6061075" algn="l"/>
                <a:tab pos="6492875" algn="l"/>
                <a:tab pos="6926263" algn="l"/>
                <a:tab pos="7361238" algn="l"/>
                <a:tab pos="7794625" algn="l"/>
                <a:tab pos="8226425" algn="l"/>
                <a:tab pos="8659813" algn="l"/>
              </a:tabLst>
            </a:pPr>
            <a:fld id="{FB58568D-BFCC-44A4-96F3-09552508097E}" type="slidenum">
              <a:rPr lang="en-GB" sz="1200">
                <a:solidFill>
                  <a:srgbClr val="000000"/>
                </a:solidFill>
              </a:rPr>
              <a:pPr algn="r" defTabSz="433388">
                <a:tabLst>
                  <a:tab pos="0" algn="l"/>
                  <a:tab pos="431800" algn="l"/>
                  <a:tab pos="863600" algn="l"/>
                  <a:tab pos="1298575" algn="l"/>
                  <a:tab pos="1731963" algn="l"/>
                  <a:tab pos="2163763" algn="l"/>
                  <a:tab pos="2597150" algn="l"/>
                  <a:tab pos="3030538" algn="l"/>
                  <a:tab pos="3462338" algn="l"/>
                  <a:tab pos="3894138" algn="l"/>
                  <a:tab pos="4329113" algn="l"/>
                  <a:tab pos="4762500" algn="l"/>
                  <a:tab pos="5195888" algn="l"/>
                  <a:tab pos="5627688" algn="l"/>
                  <a:tab pos="6061075" algn="l"/>
                  <a:tab pos="6492875" algn="l"/>
                  <a:tab pos="6926263" algn="l"/>
                  <a:tab pos="7361238" algn="l"/>
                  <a:tab pos="7794625" algn="l"/>
                  <a:tab pos="8226425" algn="l"/>
                  <a:tab pos="8659813" algn="l"/>
                </a:tabLst>
              </a:pPr>
              <a:t>16</a:t>
            </a:fld>
            <a:endParaRPr lang="en-GB" sz="1200">
              <a:solidFill>
                <a:srgbClr val="000000"/>
              </a:solidFill>
            </a:endParaRPr>
          </a:p>
        </p:txBody>
      </p:sp>
      <p:sp>
        <p:nvSpPr>
          <p:cNvPr id="30724" name="Text Box 3"/>
          <p:cNvSpPr txBox="1">
            <a:spLocks noChangeArrowheads="1"/>
          </p:cNvSpPr>
          <p:nvPr/>
        </p:nvSpPr>
        <p:spPr bwMode="auto">
          <a:xfrm>
            <a:off x="869950" y="744538"/>
            <a:ext cx="5056188" cy="3722687"/>
          </a:xfrm>
          <a:prstGeom prst="rect">
            <a:avLst/>
          </a:prstGeom>
          <a:solidFill>
            <a:srgbClr val="FFFFFF"/>
          </a:solidFill>
          <a:ln w="9360">
            <a:solidFill>
              <a:srgbClr val="000000"/>
            </a:solidFill>
            <a:miter lim="800000"/>
            <a:headEnd/>
            <a:tailEnd/>
          </a:ln>
        </p:spPr>
        <p:txBody>
          <a:bodyPr wrap="none" anchor="ctr"/>
          <a:lstStyle/>
          <a:p>
            <a:endParaRPr lang="it-IT"/>
          </a:p>
        </p:txBody>
      </p:sp>
      <p:sp>
        <p:nvSpPr>
          <p:cNvPr id="30725" name="Rectangle 4"/>
          <p:cNvSpPr>
            <a:spLocks noGrp="1" noChangeArrowheads="1"/>
          </p:cNvSpPr>
          <p:nvPr>
            <p:ph type="body"/>
          </p:nvPr>
        </p:nvSpPr>
        <p:spPr>
          <a:xfrm>
            <a:off x="931863" y="4724400"/>
            <a:ext cx="4962525" cy="4489450"/>
          </a:xfrm>
          <a:noFill/>
          <a:ln/>
        </p:spPr>
        <p:txBody>
          <a:bodyPr wrap="none" anchor="ctr"/>
          <a:lstStyle/>
          <a:p>
            <a:endParaRPr lang="it-IT" smtClean="0">
              <a:latin typeface="Times New Roman" pitchFamily="18"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5602" name="Rectangle 7"/>
          <p:cNvSpPr>
            <a:spLocks noGrp="1" noChangeArrowheads="1"/>
          </p:cNvSpPr>
          <p:nvPr>
            <p:ph type="sldNum" sz="quarter" idx="5"/>
          </p:nvPr>
        </p:nvSpPr>
        <p:spPr>
          <a:noFill/>
        </p:spPr>
        <p:txBody>
          <a:bodyPr/>
          <a:lstStyle/>
          <a:p>
            <a:fld id="{BA5CE025-CAEC-4D6D-8313-965C101C2111}" type="slidenum">
              <a:rPr lang="it-IT" smtClean="0">
                <a:latin typeface="Times New Roman" pitchFamily="18" charset="0"/>
                <a:ea typeface="MS Gothic" pitchFamily="49" charset="-128"/>
              </a:rPr>
              <a:pPr/>
              <a:t>2</a:t>
            </a:fld>
            <a:endParaRPr lang="it-IT" smtClean="0">
              <a:latin typeface="Times New Roman" pitchFamily="18" charset="0"/>
              <a:ea typeface="MS Gothic" pitchFamily="49" charset="-128"/>
            </a:endParaRPr>
          </a:p>
        </p:txBody>
      </p:sp>
      <p:sp>
        <p:nvSpPr>
          <p:cNvPr id="25603" name="Text Box 2"/>
          <p:cNvSpPr txBox="1">
            <a:spLocks noChangeArrowheads="1"/>
          </p:cNvSpPr>
          <p:nvPr/>
        </p:nvSpPr>
        <p:spPr bwMode="auto">
          <a:xfrm>
            <a:off x="3848100" y="9429750"/>
            <a:ext cx="2946400" cy="496888"/>
          </a:xfrm>
          <a:prstGeom prst="rect">
            <a:avLst/>
          </a:prstGeom>
          <a:noFill/>
          <a:ln w="9525">
            <a:noFill/>
            <a:round/>
            <a:headEnd/>
            <a:tailEnd/>
          </a:ln>
        </p:spPr>
        <p:txBody>
          <a:bodyPr lIns="86749" tIns="45110" rIns="86749" bIns="45110" anchor="b"/>
          <a:lstStyle/>
          <a:p>
            <a:pPr algn="r" defTabSz="433388">
              <a:tabLst>
                <a:tab pos="0" algn="l"/>
                <a:tab pos="431800" algn="l"/>
                <a:tab pos="863600" algn="l"/>
                <a:tab pos="1298575" algn="l"/>
                <a:tab pos="1731963" algn="l"/>
                <a:tab pos="2163763" algn="l"/>
                <a:tab pos="2597150" algn="l"/>
                <a:tab pos="3030538" algn="l"/>
                <a:tab pos="3462338" algn="l"/>
                <a:tab pos="3894138" algn="l"/>
                <a:tab pos="4329113" algn="l"/>
                <a:tab pos="4762500" algn="l"/>
                <a:tab pos="5195888" algn="l"/>
                <a:tab pos="5627688" algn="l"/>
                <a:tab pos="6061075" algn="l"/>
                <a:tab pos="6492875" algn="l"/>
                <a:tab pos="6926263" algn="l"/>
                <a:tab pos="7361238" algn="l"/>
                <a:tab pos="7794625" algn="l"/>
                <a:tab pos="8226425" algn="l"/>
                <a:tab pos="8659813" algn="l"/>
              </a:tabLst>
            </a:pPr>
            <a:fld id="{1A800143-6862-4F99-B8F3-6E7EF680AA9E}" type="slidenum">
              <a:rPr lang="en-GB" sz="1200">
                <a:solidFill>
                  <a:srgbClr val="000000"/>
                </a:solidFill>
              </a:rPr>
              <a:pPr algn="r" defTabSz="433388">
                <a:tabLst>
                  <a:tab pos="0" algn="l"/>
                  <a:tab pos="431800" algn="l"/>
                  <a:tab pos="863600" algn="l"/>
                  <a:tab pos="1298575" algn="l"/>
                  <a:tab pos="1731963" algn="l"/>
                  <a:tab pos="2163763" algn="l"/>
                  <a:tab pos="2597150" algn="l"/>
                  <a:tab pos="3030538" algn="l"/>
                  <a:tab pos="3462338" algn="l"/>
                  <a:tab pos="3894138" algn="l"/>
                  <a:tab pos="4329113" algn="l"/>
                  <a:tab pos="4762500" algn="l"/>
                  <a:tab pos="5195888" algn="l"/>
                  <a:tab pos="5627688" algn="l"/>
                  <a:tab pos="6061075" algn="l"/>
                  <a:tab pos="6492875" algn="l"/>
                  <a:tab pos="6926263" algn="l"/>
                  <a:tab pos="7361238" algn="l"/>
                  <a:tab pos="7794625" algn="l"/>
                  <a:tab pos="8226425" algn="l"/>
                  <a:tab pos="8659813" algn="l"/>
                </a:tabLst>
              </a:pPr>
              <a:t>2</a:t>
            </a:fld>
            <a:endParaRPr lang="en-GB" sz="1200">
              <a:solidFill>
                <a:srgbClr val="000000"/>
              </a:solidFill>
            </a:endParaRPr>
          </a:p>
        </p:txBody>
      </p:sp>
      <p:sp>
        <p:nvSpPr>
          <p:cNvPr id="25604" name="Text Box 3"/>
          <p:cNvSpPr txBox="1">
            <a:spLocks noChangeArrowheads="1"/>
          </p:cNvSpPr>
          <p:nvPr/>
        </p:nvSpPr>
        <p:spPr bwMode="auto">
          <a:xfrm>
            <a:off x="869950" y="744538"/>
            <a:ext cx="5056188" cy="3722687"/>
          </a:xfrm>
          <a:prstGeom prst="rect">
            <a:avLst/>
          </a:prstGeom>
          <a:solidFill>
            <a:srgbClr val="FFFFFF"/>
          </a:solidFill>
          <a:ln w="9360">
            <a:solidFill>
              <a:srgbClr val="000000"/>
            </a:solidFill>
            <a:miter lim="800000"/>
            <a:headEnd/>
            <a:tailEnd/>
          </a:ln>
        </p:spPr>
        <p:txBody>
          <a:bodyPr wrap="none" anchor="ctr"/>
          <a:lstStyle/>
          <a:p>
            <a:endParaRPr lang="it-IT"/>
          </a:p>
        </p:txBody>
      </p:sp>
      <p:sp>
        <p:nvSpPr>
          <p:cNvPr id="25605" name="Rectangle 4"/>
          <p:cNvSpPr>
            <a:spLocks noGrp="1" noChangeArrowheads="1"/>
          </p:cNvSpPr>
          <p:nvPr>
            <p:ph type="body"/>
          </p:nvPr>
        </p:nvSpPr>
        <p:spPr>
          <a:xfrm>
            <a:off x="931863" y="4724400"/>
            <a:ext cx="4962525" cy="4489450"/>
          </a:xfrm>
          <a:noFill/>
          <a:ln/>
        </p:spPr>
        <p:txBody>
          <a:bodyPr wrap="none" anchor="ctr"/>
          <a:lstStyle/>
          <a:p>
            <a:endParaRPr lang="it-IT" smtClean="0">
              <a:latin typeface="Times New Roman" pitchFamily="18"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a:noFill/>
        </p:spPr>
        <p:txBody>
          <a:bodyPr/>
          <a:lstStyle/>
          <a:p>
            <a:fld id="{CFC2B8F3-929C-4804-8327-F493F0DE05A3}" type="slidenum">
              <a:rPr lang="it-IT" smtClean="0">
                <a:latin typeface="Times New Roman" pitchFamily="18" charset="0"/>
                <a:ea typeface="MS Gothic" pitchFamily="49" charset="-128"/>
              </a:rPr>
              <a:pPr/>
              <a:t>3</a:t>
            </a:fld>
            <a:endParaRPr lang="it-IT" smtClean="0">
              <a:latin typeface="Times New Roman" pitchFamily="18" charset="0"/>
              <a:ea typeface="MS Gothic" pitchFamily="49" charset="-128"/>
            </a:endParaRPr>
          </a:p>
        </p:txBody>
      </p:sp>
      <p:sp>
        <p:nvSpPr>
          <p:cNvPr id="28675" name="Text Box 2"/>
          <p:cNvSpPr txBox="1">
            <a:spLocks noChangeArrowheads="1"/>
          </p:cNvSpPr>
          <p:nvPr/>
        </p:nvSpPr>
        <p:spPr bwMode="auto">
          <a:xfrm>
            <a:off x="3848100" y="9429750"/>
            <a:ext cx="2946400" cy="496888"/>
          </a:xfrm>
          <a:prstGeom prst="rect">
            <a:avLst/>
          </a:prstGeom>
          <a:noFill/>
          <a:ln w="9525">
            <a:noFill/>
            <a:round/>
            <a:headEnd/>
            <a:tailEnd/>
          </a:ln>
        </p:spPr>
        <p:txBody>
          <a:bodyPr lIns="86749" tIns="45110" rIns="86749" bIns="45110" anchor="b"/>
          <a:lstStyle/>
          <a:p>
            <a:pPr algn="r" defTabSz="433388">
              <a:tabLst>
                <a:tab pos="0" algn="l"/>
                <a:tab pos="431800" algn="l"/>
                <a:tab pos="863600" algn="l"/>
                <a:tab pos="1298575" algn="l"/>
                <a:tab pos="1731963" algn="l"/>
                <a:tab pos="2163763" algn="l"/>
                <a:tab pos="2597150" algn="l"/>
                <a:tab pos="3030538" algn="l"/>
                <a:tab pos="3462338" algn="l"/>
                <a:tab pos="3894138" algn="l"/>
                <a:tab pos="4329113" algn="l"/>
                <a:tab pos="4762500" algn="l"/>
                <a:tab pos="5195888" algn="l"/>
                <a:tab pos="5627688" algn="l"/>
                <a:tab pos="6061075" algn="l"/>
                <a:tab pos="6492875" algn="l"/>
                <a:tab pos="6926263" algn="l"/>
                <a:tab pos="7361238" algn="l"/>
                <a:tab pos="7794625" algn="l"/>
                <a:tab pos="8226425" algn="l"/>
                <a:tab pos="8659813" algn="l"/>
              </a:tabLst>
            </a:pPr>
            <a:fld id="{2B99DAF6-5B94-47D4-AED9-7E4F495B8BC8}" type="slidenum">
              <a:rPr lang="en-GB" sz="1200">
                <a:solidFill>
                  <a:srgbClr val="000000"/>
                </a:solidFill>
              </a:rPr>
              <a:pPr algn="r" defTabSz="433388">
                <a:tabLst>
                  <a:tab pos="0" algn="l"/>
                  <a:tab pos="431800" algn="l"/>
                  <a:tab pos="863600" algn="l"/>
                  <a:tab pos="1298575" algn="l"/>
                  <a:tab pos="1731963" algn="l"/>
                  <a:tab pos="2163763" algn="l"/>
                  <a:tab pos="2597150" algn="l"/>
                  <a:tab pos="3030538" algn="l"/>
                  <a:tab pos="3462338" algn="l"/>
                  <a:tab pos="3894138" algn="l"/>
                  <a:tab pos="4329113" algn="l"/>
                  <a:tab pos="4762500" algn="l"/>
                  <a:tab pos="5195888" algn="l"/>
                  <a:tab pos="5627688" algn="l"/>
                  <a:tab pos="6061075" algn="l"/>
                  <a:tab pos="6492875" algn="l"/>
                  <a:tab pos="6926263" algn="l"/>
                  <a:tab pos="7361238" algn="l"/>
                  <a:tab pos="7794625" algn="l"/>
                  <a:tab pos="8226425" algn="l"/>
                  <a:tab pos="8659813" algn="l"/>
                </a:tabLst>
              </a:pPr>
              <a:t>3</a:t>
            </a:fld>
            <a:endParaRPr lang="en-GB" sz="1200">
              <a:solidFill>
                <a:srgbClr val="000000"/>
              </a:solidFill>
            </a:endParaRPr>
          </a:p>
        </p:txBody>
      </p:sp>
      <p:sp>
        <p:nvSpPr>
          <p:cNvPr id="28676" name="Text Box 3"/>
          <p:cNvSpPr txBox="1">
            <a:spLocks noChangeArrowheads="1"/>
          </p:cNvSpPr>
          <p:nvPr/>
        </p:nvSpPr>
        <p:spPr bwMode="auto">
          <a:xfrm>
            <a:off x="869950" y="744538"/>
            <a:ext cx="5056188" cy="3722687"/>
          </a:xfrm>
          <a:prstGeom prst="rect">
            <a:avLst/>
          </a:prstGeom>
          <a:solidFill>
            <a:srgbClr val="FFFFFF"/>
          </a:solidFill>
          <a:ln w="9360">
            <a:solidFill>
              <a:srgbClr val="000000"/>
            </a:solidFill>
            <a:miter lim="800000"/>
            <a:headEnd/>
            <a:tailEnd/>
          </a:ln>
        </p:spPr>
        <p:txBody>
          <a:bodyPr wrap="none" anchor="ctr"/>
          <a:lstStyle/>
          <a:p>
            <a:endParaRPr lang="it-IT"/>
          </a:p>
        </p:txBody>
      </p:sp>
      <p:sp>
        <p:nvSpPr>
          <p:cNvPr id="28677" name="Rectangle 4"/>
          <p:cNvSpPr>
            <a:spLocks noGrp="1" noChangeArrowheads="1"/>
          </p:cNvSpPr>
          <p:nvPr>
            <p:ph type="body"/>
          </p:nvPr>
        </p:nvSpPr>
        <p:spPr>
          <a:xfrm>
            <a:off x="931863" y="4724400"/>
            <a:ext cx="4962525" cy="4489450"/>
          </a:xfrm>
          <a:noFill/>
          <a:ln/>
        </p:spPr>
        <p:txBody>
          <a:bodyPr wrap="none" anchor="ctr"/>
          <a:lstStyle/>
          <a:p>
            <a:endParaRPr lang="it-IT" smtClean="0">
              <a:latin typeface="Times New Roman" pitchFamily="18"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9698" name="Rectangle 7"/>
          <p:cNvSpPr>
            <a:spLocks noGrp="1" noChangeArrowheads="1"/>
          </p:cNvSpPr>
          <p:nvPr>
            <p:ph type="sldNum" sz="quarter" idx="5"/>
          </p:nvPr>
        </p:nvSpPr>
        <p:spPr>
          <a:noFill/>
        </p:spPr>
        <p:txBody>
          <a:bodyPr/>
          <a:lstStyle/>
          <a:p>
            <a:fld id="{6F6D0968-4A9E-4171-9D88-C608C7F300BB}" type="slidenum">
              <a:rPr lang="it-IT" smtClean="0">
                <a:latin typeface="Times New Roman" pitchFamily="18" charset="0"/>
                <a:ea typeface="MS Gothic" pitchFamily="49" charset="-128"/>
              </a:rPr>
              <a:pPr/>
              <a:t>4</a:t>
            </a:fld>
            <a:endParaRPr lang="it-IT" smtClean="0">
              <a:latin typeface="Times New Roman" pitchFamily="18" charset="0"/>
              <a:ea typeface="MS Gothic" pitchFamily="49" charset="-128"/>
            </a:endParaRPr>
          </a:p>
        </p:txBody>
      </p:sp>
      <p:sp>
        <p:nvSpPr>
          <p:cNvPr id="29699" name="Text Box 2"/>
          <p:cNvSpPr txBox="1">
            <a:spLocks noChangeArrowheads="1"/>
          </p:cNvSpPr>
          <p:nvPr/>
        </p:nvSpPr>
        <p:spPr bwMode="auto">
          <a:xfrm>
            <a:off x="3848100" y="9429750"/>
            <a:ext cx="2946400" cy="496888"/>
          </a:xfrm>
          <a:prstGeom prst="rect">
            <a:avLst/>
          </a:prstGeom>
          <a:noFill/>
          <a:ln w="9525">
            <a:noFill/>
            <a:round/>
            <a:headEnd/>
            <a:tailEnd/>
          </a:ln>
        </p:spPr>
        <p:txBody>
          <a:bodyPr lIns="86749" tIns="45110" rIns="86749" bIns="45110" anchor="b"/>
          <a:lstStyle/>
          <a:p>
            <a:pPr algn="r" defTabSz="433388">
              <a:tabLst>
                <a:tab pos="0" algn="l"/>
                <a:tab pos="431800" algn="l"/>
                <a:tab pos="863600" algn="l"/>
                <a:tab pos="1298575" algn="l"/>
                <a:tab pos="1731963" algn="l"/>
                <a:tab pos="2163763" algn="l"/>
                <a:tab pos="2597150" algn="l"/>
                <a:tab pos="3030538" algn="l"/>
                <a:tab pos="3462338" algn="l"/>
                <a:tab pos="3894138" algn="l"/>
                <a:tab pos="4329113" algn="l"/>
                <a:tab pos="4762500" algn="l"/>
                <a:tab pos="5195888" algn="l"/>
                <a:tab pos="5627688" algn="l"/>
                <a:tab pos="6061075" algn="l"/>
                <a:tab pos="6492875" algn="l"/>
                <a:tab pos="6926263" algn="l"/>
                <a:tab pos="7361238" algn="l"/>
                <a:tab pos="7794625" algn="l"/>
                <a:tab pos="8226425" algn="l"/>
                <a:tab pos="8659813" algn="l"/>
              </a:tabLst>
            </a:pPr>
            <a:fld id="{008A7B7D-6388-496B-9FEF-B3BF26FFC1CC}" type="slidenum">
              <a:rPr lang="en-GB" sz="1200">
                <a:solidFill>
                  <a:srgbClr val="000000"/>
                </a:solidFill>
              </a:rPr>
              <a:pPr algn="r" defTabSz="433388">
                <a:tabLst>
                  <a:tab pos="0" algn="l"/>
                  <a:tab pos="431800" algn="l"/>
                  <a:tab pos="863600" algn="l"/>
                  <a:tab pos="1298575" algn="l"/>
                  <a:tab pos="1731963" algn="l"/>
                  <a:tab pos="2163763" algn="l"/>
                  <a:tab pos="2597150" algn="l"/>
                  <a:tab pos="3030538" algn="l"/>
                  <a:tab pos="3462338" algn="l"/>
                  <a:tab pos="3894138" algn="l"/>
                  <a:tab pos="4329113" algn="l"/>
                  <a:tab pos="4762500" algn="l"/>
                  <a:tab pos="5195888" algn="l"/>
                  <a:tab pos="5627688" algn="l"/>
                  <a:tab pos="6061075" algn="l"/>
                  <a:tab pos="6492875" algn="l"/>
                  <a:tab pos="6926263" algn="l"/>
                  <a:tab pos="7361238" algn="l"/>
                  <a:tab pos="7794625" algn="l"/>
                  <a:tab pos="8226425" algn="l"/>
                  <a:tab pos="8659813" algn="l"/>
                </a:tabLst>
              </a:pPr>
              <a:t>4</a:t>
            </a:fld>
            <a:endParaRPr lang="en-GB" sz="1200">
              <a:solidFill>
                <a:srgbClr val="000000"/>
              </a:solidFill>
            </a:endParaRPr>
          </a:p>
        </p:txBody>
      </p:sp>
      <p:sp>
        <p:nvSpPr>
          <p:cNvPr id="29700" name="Text Box 3"/>
          <p:cNvSpPr txBox="1">
            <a:spLocks noChangeArrowheads="1"/>
          </p:cNvSpPr>
          <p:nvPr/>
        </p:nvSpPr>
        <p:spPr bwMode="auto">
          <a:xfrm>
            <a:off x="869950" y="744538"/>
            <a:ext cx="5056188" cy="3722687"/>
          </a:xfrm>
          <a:prstGeom prst="rect">
            <a:avLst/>
          </a:prstGeom>
          <a:solidFill>
            <a:srgbClr val="FFFFFF"/>
          </a:solidFill>
          <a:ln w="9360">
            <a:solidFill>
              <a:srgbClr val="000000"/>
            </a:solidFill>
            <a:miter lim="800000"/>
            <a:headEnd/>
            <a:tailEnd/>
          </a:ln>
        </p:spPr>
        <p:txBody>
          <a:bodyPr wrap="none" anchor="ctr"/>
          <a:lstStyle/>
          <a:p>
            <a:endParaRPr lang="it-IT"/>
          </a:p>
        </p:txBody>
      </p:sp>
      <p:sp>
        <p:nvSpPr>
          <p:cNvPr id="29701" name="Rectangle 4"/>
          <p:cNvSpPr>
            <a:spLocks noGrp="1" noChangeArrowheads="1"/>
          </p:cNvSpPr>
          <p:nvPr>
            <p:ph type="body"/>
          </p:nvPr>
        </p:nvSpPr>
        <p:spPr>
          <a:xfrm>
            <a:off x="931863" y="4724400"/>
            <a:ext cx="4962525" cy="4489450"/>
          </a:xfrm>
          <a:noFill/>
          <a:ln/>
        </p:spPr>
        <p:txBody>
          <a:bodyPr wrap="none" anchor="ctr"/>
          <a:lstStyle/>
          <a:p>
            <a:endParaRPr lang="it-IT" smtClean="0">
              <a:latin typeface="Times New Roman" pitchFamily="18"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0722" name="Rectangle 7"/>
          <p:cNvSpPr>
            <a:spLocks noGrp="1" noChangeArrowheads="1"/>
          </p:cNvSpPr>
          <p:nvPr>
            <p:ph type="sldNum" sz="quarter" idx="5"/>
          </p:nvPr>
        </p:nvSpPr>
        <p:spPr>
          <a:noFill/>
        </p:spPr>
        <p:txBody>
          <a:bodyPr/>
          <a:lstStyle/>
          <a:p>
            <a:fld id="{DB6F0D60-73CB-4DB4-BD31-30B68D5838ED}" type="slidenum">
              <a:rPr lang="it-IT" smtClean="0">
                <a:latin typeface="Times New Roman" pitchFamily="18" charset="0"/>
                <a:ea typeface="MS Gothic" pitchFamily="49" charset="-128"/>
              </a:rPr>
              <a:pPr/>
              <a:t>5</a:t>
            </a:fld>
            <a:endParaRPr lang="it-IT" smtClean="0">
              <a:latin typeface="Times New Roman" pitchFamily="18" charset="0"/>
              <a:ea typeface="MS Gothic" pitchFamily="49" charset="-128"/>
            </a:endParaRPr>
          </a:p>
        </p:txBody>
      </p:sp>
      <p:sp>
        <p:nvSpPr>
          <p:cNvPr id="30723" name="Text Box 2"/>
          <p:cNvSpPr txBox="1">
            <a:spLocks noChangeArrowheads="1"/>
          </p:cNvSpPr>
          <p:nvPr/>
        </p:nvSpPr>
        <p:spPr bwMode="auto">
          <a:xfrm>
            <a:off x="3848100" y="9429750"/>
            <a:ext cx="2946400" cy="496888"/>
          </a:xfrm>
          <a:prstGeom prst="rect">
            <a:avLst/>
          </a:prstGeom>
          <a:noFill/>
          <a:ln w="9525">
            <a:noFill/>
            <a:round/>
            <a:headEnd/>
            <a:tailEnd/>
          </a:ln>
        </p:spPr>
        <p:txBody>
          <a:bodyPr lIns="86749" tIns="45110" rIns="86749" bIns="45110" anchor="b"/>
          <a:lstStyle/>
          <a:p>
            <a:pPr algn="r" defTabSz="433388">
              <a:tabLst>
                <a:tab pos="0" algn="l"/>
                <a:tab pos="431800" algn="l"/>
                <a:tab pos="863600" algn="l"/>
                <a:tab pos="1298575" algn="l"/>
                <a:tab pos="1731963" algn="l"/>
                <a:tab pos="2163763" algn="l"/>
                <a:tab pos="2597150" algn="l"/>
                <a:tab pos="3030538" algn="l"/>
                <a:tab pos="3462338" algn="l"/>
                <a:tab pos="3894138" algn="l"/>
                <a:tab pos="4329113" algn="l"/>
                <a:tab pos="4762500" algn="l"/>
                <a:tab pos="5195888" algn="l"/>
                <a:tab pos="5627688" algn="l"/>
                <a:tab pos="6061075" algn="l"/>
                <a:tab pos="6492875" algn="l"/>
                <a:tab pos="6926263" algn="l"/>
                <a:tab pos="7361238" algn="l"/>
                <a:tab pos="7794625" algn="l"/>
                <a:tab pos="8226425" algn="l"/>
                <a:tab pos="8659813" algn="l"/>
              </a:tabLst>
            </a:pPr>
            <a:fld id="{FB58568D-BFCC-44A4-96F3-09552508097E}" type="slidenum">
              <a:rPr lang="en-GB" sz="1200">
                <a:solidFill>
                  <a:srgbClr val="000000"/>
                </a:solidFill>
              </a:rPr>
              <a:pPr algn="r" defTabSz="433388">
                <a:tabLst>
                  <a:tab pos="0" algn="l"/>
                  <a:tab pos="431800" algn="l"/>
                  <a:tab pos="863600" algn="l"/>
                  <a:tab pos="1298575" algn="l"/>
                  <a:tab pos="1731963" algn="l"/>
                  <a:tab pos="2163763" algn="l"/>
                  <a:tab pos="2597150" algn="l"/>
                  <a:tab pos="3030538" algn="l"/>
                  <a:tab pos="3462338" algn="l"/>
                  <a:tab pos="3894138" algn="l"/>
                  <a:tab pos="4329113" algn="l"/>
                  <a:tab pos="4762500" algn="l"/>
                  <a:tab pos="5195888" algn="l"/>
                  <a:tab pos="5627688" algn="l"/>
                  <a:tab pos="6061075" algn="l"/>
                  <a:tab pos="6492875" algn="l"/>
                  <a:tab pos="6926263" algn="l"/>
                  <a:tab pos="7361238" algn="l"/>
                  <a:tab pos="7794625" algn="l"/>
                  <a:tab pos="8226425" algn="l"/>
                  <a:tab pos="8659813" algn="l"/>
                </a:tabLst>
              </a:pPr>
              <a:t>5</a:t>
            </a:fld>
            <a:endParaRPr lang="en-GB" sz="1200">
              <a:solidFill>
                <a:srgbClr val="000000"/>
              </a:solidFill>
            </a:endParaRPr>
          </a:p>
        </p:txBody>
      </p:sp>
      <p:sp>
        <p:nvSpPr>
          <p:cNvPr id="30724" name="Text Box 3"/>
          <p:cNvSpPr txBox="1">
            <a:spLocks noChangeArrowheads="1"/>
          </p:cNvSpPr>
          <p:nvPr/>
        </p:nvSpPr>
        <p:spPr bwMode="auto">
          <a:xfrm>
            <a:off x="869950" y="744538"/>
            <a:ext cx="5056188" cy="3722687"/>
          </a:xfrm>
          <a:prstGeom prst="rect">
            <a:avLst/>
          </a:prstGeom>
          <a:solidFill>
            <a:srgbClr val="FFFFFF"/>
          </a:solidFill>
          <a:ln w="9360">
            <a:solidFill>
              <a:srgbClr val="000000"/>
            </a:solidFill>
            <a:miter lim="800000"/>
            <a:headEnd/>
            <a:tailEnd/>
          </a:ln>
        </p:spPr>
        <p:txBody>
          <a:bodyPr wrap="none" anchor="ctr"/>
          <a:lstStyle/>
          <a:p>
            <a:endParaRPr lang="it-IT"/>
          </a:p>
        </p:txBody>
      </p:sp>
      <p:sp>
        <p:nvSpPr>
          <p:cNvPr id="30725" name="Rectangle 4"/>
          <p:cNvSpPr>
            <a:spLocks noGrp="1" noChangeArrowheads="1"/>
          </p:cNvSpPr>
          <p:nvPr>
            <p:ph type="body"/>
          </p:nvPr>
        </p:nvSpPr>
        <p:spPr>
          <a:xfrm>
            <a:off x="931863" y="4724400"/>
            <a:ext cx="4962525" cy="4489450"/>
          </a:xfrm>
          <a:noFill/>
          <a:ln/>
        </p:spPr>
        <p:txBody>
          <a:bodyPr wrap="none" anchor="ctr"/>
          <a:lstStyle/>
          <a:p>
            <a:endParaRPr lang="it-IT" smtClean="0">
              <a:latin typeface="Times New Roman" pitchFamily="18"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0722" name="Rectangle 7"/>
          <p:cNvSpPr>
            <a:spLocks noGrp="1" noChangeArrowheads="1"/>
          </p:cNvSpPr>
          <p:nvPr>
            <p:ph type="sldNum" sz="quarter" idx="5"/>
          </p:nvPr>
        </p:nvSpPr>
        <p:spPr>
          <a:noFill/>
        </p:spPr>
        <p:txBody>
          <a:bodyPr/>
          <a:lstStyle/>
          <a:p>
            <a:fld id="{DB6F0D60-73CB-4DB4-BD31-30B68D5838ED}" type="slidenum">
              <a:rPr lang="it-IT" smtClean="0">
                <a:latin typeface="Times New Roman" pitchFamily="18" charset="0"/>
                <a:ea typeface="MS Gothic" pitchFamily="49" charset="-128"/>
              </a:rPr>
              <a:pPr/>
              <a:t>6</a:t>
            </a:fld>
            <a:endParaRPr lang="it-IT" smtClean="0">
              <a:latin typeface="Times New Roman" pitchFamily="18" charset="0"/>
              <a:ea typeface="MS Gothic" pitchFamily="49" charset="-128"/>
            </a:endParaRPr>
          </a:p>
        </p:txBody>
      </p:sp>
      <p:sp>
        <p:nvSpPr>
          <p:cNvPr id="30723" name="Text Box 2"/>
          <p:cNvSpPr txBox="1">
            <a:spLocks noChangeArrowheads="1"/>
          </p:cNvSpPr>
          <p:nvPr/>
        </p:nvSpPr>
        <p:spPr bwMode="auto">
          <a:xfrm>
            <a:off x="3848100" y="9429750"/>
            <a:ext cx="2946400" cy="496888"/>
          </a:xfrm>
          <a:prstGeom prst="rect">
            <a:avLst/>
          </a:prstGeom>
          <a:noFill/>
          <a:ln w="9525">
            <a:noFill/>
            <a:round/>
            <a:headEnd/>
            <a:tailEnd/>
          </a:ln>
        </p:spPr>
        <p:txBody>
          <a:bodyPr lIns="86749" tIns="45110" rIns="86749" bIns="45110" anchor="b"/>
          <a:lstStyle/>
          <a:p>
            <a:pPr algn="r" defTabSz="433388">
              <a:tabLst>
                <a:tab pos="0" algn="l"/>
                <a:tab pos="431800" algn="l"/>
                <a:tab pos="863600" algn="l"/>
                <a:tab pos="1298575" algn="l"/>
                <a:tab pos="1731963" algn="l"/>
                <a:tab pos="2163763" algn="l"/>
                <a:tab pos="2597150" algn="l"/>
                <a:tab pos="3030538" algn="l"/>
                <a:tab pos="3462338" algn="l"/>
                <a:tab pos="3894138" algn="l"/>
                <a:tab pos="4329113" algn="l"/>
                <a:tab pos="4762500" algn="l"/>
                <a:tab pos="5195888" algn="l"/>
                <a:tab pos="5627688" algn="l"/>
                <a:tab pos="6061075" algn="l"/>
                <a:tab pos="6492875" algn="l"/>
                <a:tab pos="6926263" algn="l"/>
                <a:tab pos="7361238" algn="l"/>
                <a:tab pos="7794625" algn="l"/>
                <a:tab pos="8226425" algn="l"/>
                <a:tab pos="8659813" algn="l"/>
              </a:tabLst>
            </a:pPr>
            <a:fld id="{FB58568D-BFCC-44A4-96F3-09552508097E}" type="slidenum">
              <a:rPr lang="en-GB" sz="1200">
                <a:solidFill>
                  <a:srgbClr val="000000"/>
                </a:solidFill>
              </a:rPr>
              <a:pPr algn="r" defTabSz="433388">
                <a:tabLst>
                  <a:tab pos="0" algn="l"/>
                  <a:tab pos="431800" algn="l"/>
                  <a:tab pos="863600" algn="l"/>
                  <a:tab pos="1298575" algn="l"/>
                  <a:tab pos="1731963" algn="l"/>
                  <a:tab pos="2163763" algn="l"/>
                  <a:tab pos="2597150" algn="l"/>
                  <a:tab pos="3030538" algn="l"/>
                  <a:tab pos="3462338" algn="l"/>
                  <a:tab pos="3894138" algn="l"/>
                  <a:tab pos="4329113" algn="l"/>
                  <a:tab pos="4762500" algn="l"/>
                  <a:tab pos="5195888" algn="l"/>
                  <a:tab pos="5627688" algn="l"/>
                  <a:tab pos="6061075" algn="l"/>
                  <a:tab pos="6492875" algn="l"/>
                  <a:tab pos="6926263" algn="l"/>
                  <a:tab pos="7361238" algn="l"/>
                  <a:tab pos="7794625" algn="l"/>
                  <a:tab pos="8226425" algn="l"/>
                  <a:tab pos="8659813" algn="l"/>
                </a:tabLst>
              </a:pPr>
              <a:t>6</a:t>
            </a:fld>
            <a:endParaRPr lang="en-GB" sz="1200">
              <a:solidFill>
                <a:srgbClr val="000000"/>
              </a:solidFill>
            </a:endParaRPr>
          </a:p>
        </p:txBody>
      </p:sp>
      <p:sp>
        <p:nvSpPr>
          <p:cNvPr id="30724" name="Text Box 3"/>
          <p:cNvSpPr txBox="1">
            <a:spLocks noChangeArrowheads="1"/>
          </p:cNvSpPr>
          <p:nvPr/>
        </p:nvSpPr>
        <p:spPr bwMode="auto">
          <a:xfrm>
            <a:off x="869950" y="744538"/>
            <a:ext cx="5056188" cy="3722687"/>
          </a:xfrm>
          <a:prstGeom prst="rect">
            <a:avLst/>
          </a:prstGeom>
          <a:solidFill>
            <a:srgbClr val="FFFFFF"/>
          </a:solidFill>
          <a:ln w="9360">
            <a:solidFill>
              <a:srgbClr val="000000"/>
            </a:solidFill>
            <a:miter lim="800000"/>
            <a:headEnd/>
            <a:tailEnd/>
          </a:ln>
        </p:spPr>
        <p:txBody>
          <a:bodyPr wrap="none" anchor="ctr"/>
          <a:lstStyle/>
          <a:p>
            <a:endParaRPr lang="it-IT"/>
          </a:p>
        </p:txBody>
      </p:sp>
      <p:sp>
        <p:nvSpPr>
          <p:cNvPr id="30725" name="Rectangle 4"/>
          <p:cNvSpPr>
            <a:spLocks noGrp="1" noChangeArrowheads="1"/>
          </p:cNvSpPr>
          <p:nvPr>
            <p:ph type="body"/>
          </p:nvPr>
        </p:nvSpPr>
        <p:spPr>
          <a:xfrm>
            <a:off x="931863" y="4724400"/>
            <a:ext cx="4962525" cy="4489450"/>
          </a:xfrm>
          <a:noFill/>
          <a:ln/>
        </p:spPr>
        <p:txBody>
          <a:bodyPr wrap="none" anchor="ctr"/>
          <a:lstStyle/>
          <a:p>
            <a:endParaRPr lang="it-IT" smtClean="0">
              <a:latin typeface="Times New Roman" pitchFamily="18"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0722" name="Rectangle 7"/>
          <p:cNvSpPr>
            <a:spLocks noGrp="1" noChangeArrowheads="1"/>
          </p:cNvSpPr>
          <p:nvPr>
            <p:ph type="sldNum" sz="quarter" idx="5"/>
          </p:nvPr>
        </p:nvSpPr>
        <p:spPr>
          <a:noFill/>
        </p:spPr>
        <p:txBody>
          <a:bodyPr/>
          <a:lstStyle/>
          <a:p>
            <a:fld id="{DB6F0D60-73CB-4DB4-BD31-30B68D5838ED}" type="slidenum">
              <a:rPr lang="it-IT" smtClean="0">
                <a:latin typeface="Times New Roman" pitchFamily="18" charset="0"/>
                <a:ea typeface="MS Gothic" pitchFamily="49" charset="-128"/>
              </a:rPr>
              <a:pPr/>
              <a:t>7</a:t>
            </a:fld>
            <a:endParaRPr lang="it-IT" smtClean="0">
              <a:latin typeface="Times New Roman" pitchFamily="18" charset="0"/>
              <a:ea typeface="MS Gothic" pitchFamily="49" charset="-128"/>
            </a:endParaRPr>
          </a:p>
        </p:txBody>
      </p:sp>
      <p:sp>
        <p:nvSpPr>
          <p:cNvPr id="30723" name="Text Box 2"/>
          <p:cNvSpPr txBox="1">
            <a:spLocks noChangeArrowheads="1"/>
          </p:cNvSpPr>
          <p:nvPr/>
        </p:nvSpPr>
        <p:spPr bwMode="auto">
          <a:xfrm>
            <a:off x="3848100" y="9429750"/>
            <a:ext cx="2946400" cy="496888"/>
          </a:xfrm>
          <a:prstGeom prst="rect">
            <a:avLst/>
          </a:prstGeom>
          <a:noFill/>
          <a:ln w="9525">
            <a:noFill/>
            <a:round/>
            <a:headEnd/>
            <a:tailEnd/>
          </a:ln>
        </p:spPr>
        <p:txBody>
          <a:bodyPr lIns="86749" tIns="45110" rIns="86749" bIns="45110" anchor="b"/>
          <a:lstStyle/>
          <a:p>
            <a:pPr algn="r" defTabSz="433388">
              <a:tabLst>
                <a:tab pos="0" algn="l"/>
                <a:tab pos="431800" algn="l"/>
                <a:tab pos="863600" algn="l"/>
                <a:tab pos="1298575" algn="l"/>
                <a:tab pos="1731963" algn="l"/>
                <a:tab pos="2163763" algn="l"/>
                <a:tab pos="2597150" algn="l"/>
                <a:tab pos="3030538" algn="l"/>
                <a:tab pos="3462338" algn="l"/>
                <a:tab pos="3894138" algn="l"/>
                <a:tab pos="4329113" algn="l"/>
                <a:tab pos="4762500" algn="l"/>
                <a:tab pos="5195888" algn="l"/>
                <a:tab pos="5627688" algn="l"/>
                <a:tab pos="6061075" algn="l"/>
                <a:tab pos="6492875" algn="l"/>
                <a:tab pos="6926263" algn="l"/>
                <a:tab pos="7361238" algn="l"/>
                <a:tab pos="7794625" algn="l"/>
                <a:tab pos="8226425" algn="l"/>
                <a:tab pos="8659813" algn="l"/>
              </a:tabLst>
            </a:pPr>
            <a:fld id="{FB58568D-BFCC-44A4-96F3-09552508097E}" type="slidenum">
              <a:rPr lang="en-GB" sz="1200">
                <a:solidFill>
                  <a:srgbClr val="000000"/>
                </a:solidFill>
              </a:rPr>
              <a:pPr algn="r" defTabSz="433388">
                <a:tabLst>
                  <a:tab pos="0" algn="l"/>
                  <a:tab pos="431800" algn="l"/>
                  <a:tab pos="863600" algn="l"/>
                  <a:tab pos="1298575" algn="l"/>
                  <a:tab pos="1731963" algn="l"/>
                  <a:tab pos="2163763" algn="l"/>
                  <a:tab pos="2597150" algn="l"/>
                  <a:tab pos="3030538" algn="l"/>
                  <a:tab pos="3462338" algn="l"/>
                  <a:tab pos="3894138" algn="l"/>
                  <a:tab pos="4329113" algn="l"/>
                  <a:tab pos="4762500" algn="l"/>
                  <a:tab pos="5195888" algn="l"/>
                  <a:tab pos="5627688" algn="l"/>
                  <a:tab pos="6061075" algn="l"/>
                  <a:tab pos="6492875" algn="l"/>
                  <a:tab pos="6926263" algn="l"/>
                  <a:tab pos="7361238" algn="l"/>
                  <a:tab pos="7794625" algn="l"/>
                  <a:tab pos="8226425" algn="l"/>
                  <a:tab pos="8659813" algn="l"/>
                </a:tabLst>
              </a:pPr>
              <a:t>7</a:t>
            </a:fld>
            <a:endParaRPr lang="en-GB" sz="1200">
              <a:solidFill>
                <a:srgbClr val="000000"/>
              </a:solidFill>
            </a:endParaRPr>
          </a:p>
        </p:txBody>
      </p:sp>
      <p:sp>
        <p:nvSpPr>
          <p:cNvPr id="30724" name="Text Box 3"/>
          <p:cNvSpPr txBox="1">
            <a:spLocks noChangeArrowheads="1"/>
          </p:cNvSpPr>
          <p:nvPr/>
        </p:nvSpPr>
        <p:spPr bwMode="auto">
          <a:xfrm>
            <a:off x="869950" y="744538"/>
            <a:ext cx="5056188" cy="3722687"/>
          </a:xfrm>
          <a:prstGeom prst="rect">
            <a:avLst/>
          </a:prstGeom>
          <a:solidFill>
            <a:srgbClr val="FFFFFF"/>
          </a:solidFill>
          <a:ln w="9360">
            <a:solidFill>
              <a:srgbClr val="000000"/>
            </a:solidFill>
            <a:miter lim="800000"/>
            <a:headEnd/>
            <a:tailEnd/>
          </a:ln>
        </p:spPr>
        <p:txBody>
          <a:bodyPr wrap="none" anchor="ctr"/>
          <a:lstStyle/>
          <a:p>
            <a:endParaRPr lang="it-IT"/>
          </a:p>
        </p:txBody>
      </p:sp>
      <p:sp>
        <p:nvSpPr>
          <p:cNvPr id="30725" name="Rectangle 4"/>
          <p:cNvSpPr>
            <a:spLocks noGrp="1" noChangeArrowheads="1"/>
          </p:cNvSpPr>
          <p:nvPr>
            <p:ph type="body"/>
          </p:nvPr>
        </p:nvSpPr>
        <p:spPr>
          <a:xfrm>
            <a:off x="931863" y="4724400"/>
            <a:ext cx="4962525" cy="4489450"/>
          </a:xfrm>
          <a:noFill/>
          <a:ln/>
        </p:spPr>
        <p:txBody>
          <a:bodyPr wrap="none" anchor="ctr"/>
          <a:lstStyle/>
          <a:p>
            <a:endParaRPr lang="it-IT" smtClean="0">
              <a:latin typeface="Times New Roman" pitchFamily="18"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0722" name="Rectangle 7"/>
          <p:cNvSpPr>
            <a:spLocks noGrp="1" noChangeArrowheads="1"/>
          </p:cNvSpPr>
          <p:nvPr>
            <p:ph type="sldNum" sz="quarter" idx="5"/>
          </p:nvPr>
        </p:nvSpPr>
        <p:spPr>
          <a:noFill/>
        </p:spPr>
        <p:txBody>
          <a:bodyPr/>
          <a:lstStyle/>
          <a:p>
            <a:fld id="{DB6F0D60-73CB-4DB4-BD31-30B68D5838ED}" type="slidenum">
              <a:rPr lang="it-IT" smtClean="0">
                <a:latin typeface="Times New Roman" pitchFamily="18" charset="0"/>
                <a:ea typeface="MS Gothic" pitchFamily="49" charset="-128"/>
              </a:rPr>
              <a:pPr/>
              <a:t>8</a:t>
            </a:fld>
            <a:endParaRPr lang="it-IT" smtClean="0">
              <a:latin typeface="Times New Roman" pitchFamily="18" charset="0"/>
              <a:ea typeface="MS Gothic" pitchFamily="49" charset="-128"/>
            </a:endParaRPr>
          </a:p>
        </p:txBody>
      </p:sp>
      <p:sp>
        <p:nvSpPr>
          <p:cNvPr id="30723" name="Text Box 2"/>
          <p:cNvSpPr txBox="1">
            <a:spLocks noChangeArrowheads="1"/>
          </p:cNvSpPr>
          <p:nvPr/>
        </p:nvSpPr>
        <p:spPr bwMode="auto">
          <a:xfrm>
            <a:off x="3848100" y="9429750"/>
            <a:ext cx="2946400" cy="496888"/>
          </a:xfrm>
          <a:prstGeom prst="rect">
            <a:avLst/>
          </a:prstGeom>
          <a:noFill/>
          <a:ln w="9525">
            <a:noFill/>
            <a:round/>
            <a:headEnd/>
            <a:tailEnd/>
          </a:ln>
        </p:spPr>
        <p:txBody>
          <a:bodyPr lIns="86749" tIns="45110" rIns="86749" bIns="45110" anchor="b"/>
          <a:lstStyle/>
          <a:p>
            <a:pPr algn="r" defTabSz="433388">
              <a:tabLst>
                <a:tab pos="0" algn="l"/>
                <a:tab pos="431800" algn="l"/>
                <a:tab pos="863600" algn="l"/>
                <a:tab pos="1298575" algn="l"/>
                <a:tab pos="1731963" algn="l"/>
                <a:tab pos="2163763" algn="l"/>
                <a:tab pos="2597150" algn="l"/>
                <a:tab pos="3030538" algn="l"/>
                <a:tab pos="3462338" algn="l"/>
                <a:tab pos="3894138" algn="l"/>
                <a:tab pos="4329113" algn="l"/>
                <a:tab pos="4762500" algn="l"/>
                <a:tab pos="5195888" algn="l"/>
                <a:tab pos="5627688" algn="l"/>
                <a:tab pos="6061075" algn="l"/>
                <a:tab pos="6492875" algn="l"/>
                <a:tab pos="6926263" algn="l"/>
                <a:tab pos="7361238" algn="l"/>
                <a:tab pos="7794625" algn="l"/>
                <a:tab pos="8226425" algn="l"/>
                <a:tab pos="8659813" algn="l"/>
              </a:tabLst>
            </a:pPr>
            <a:fld id="{FB58568D-BFCC-44A4-96F3-09552508097E}" type="slidenum">
              <a:rPr lang="en-GB" sz="1200">
                <a:solidFill>
                  <a:srgbClr val="000000"/>
                </a:solidFill>
              </a:rPr>
              <a:pPr algn="r" defTabSz="433388">
                <a:tabLst>
                  <a:tab pos="0" algn="l"/>
                  <a:tab pos="431800" algn="l"/>
                  <a:tab pos="863600" algn="l"/>
                  <a:tab pos="1298575" algn="l"/>
                  <a:tab pos="1731963" algn="l"/>
                  <a:tab pos="2163763" algn="l"/>
                  <a:tab pos="2597150" algn="l"/>
                  <a:tab pos="3030538" algn="l"/>
                  <a:tab pos="3462338" algn="l"/>
                  <a:tab pos="3894138" algn="l"/>
                  <a:tab pos="4329113" algn="l"/>
                  <a:tab pos="4762500" algn="l"/>
                  <a:tab pos="5195888" algn="l"/>
                  <a:tab pos="5627688" algn="l"/>
                  <a:tab pos="6061075" algn="l"/>
                  <a:tab pos="6492875" algn="l"/>
                  <a:tab pos="6926263" algn="l"/>
                  <a:tab pos="7361238" algn="l"/>
                  <a:tab pos="7794625" algn="l"/>
                  <a:tab pos="8226425" algn="l"/>
                  <a:tab pos="8659813" algn="l"/>
                </a:tabLst>
              </a:pPr>
              <a:t>8</a:t>
            </a:fld>
            <a:endParaRPr lang="en-GB" sz="1200">
              <a:solidFill>
                <a:srgbClr val="000000"/>
              </a:solidFill>
            </a:endParaRPr>
          </a:p>
        </p:txBody>
      </p:sp>
      <p:sp>
        <p:nvSpPr>
          <p:cNvPr id="30724" name="Text Box 3"/>
          <p:cNvSpPr txBox="1">
            <a:spLocks noChangeArrowheads="1"/>
          </p:cNvSpPr>
          <p:nvPr/>
        </p:nvSpPr>
        <p:spPr bwMode="auto">
          <a:xfrm>
            <a:off x="869950" y="744538"/>
            <a:ext cx="5056188" cy="3722687"/>
          </a:xfrm>
          <a:prstGeom prst="rect">
            <a:avLst/>
          </a:prstGeom>
          <a:solidFill>
            <a:srgbClr val="FFFFFF"/>
          </a:solidFill>
          <a:ln w="9360">
            <a:solidFill>
              <a:srgbClr val="000000"/>
            </a:solidFill>
            <a:miter lim="800000"/>
            <a:headEnd/>
            <a:tailEnd/>
          </a:ln>
        </p:spPr>
        <p:txBody>
          <a:bodyPr wrap="none" anchor="ctr"/>
          <a:lstStyle/>
          <a:p>
            <a:endParaRPr lang="it-IT"/>
          </a:p>
        </p:txBody>
      </p:sp>
      <p:sp>
        <p:nvSpPr>
          <p:cNvPr id="30725" name="Rectangle 4"/>
          <p:cNvSpPr>
            <a:spLocks noGrp="1" noChangeArrowheads="1"/>
          </p:cNvSpPr>
          <p:nvPr>
            <p:ph type="body"/>
          </p:nvPr>
        </p:nvSpPr>
        <p:spPr>
          <a:xfrm>
            <a:off x="931863" y="4724400"/>
            <a:ext cx="4962525" cy="4489450"/>
          </a:xfrm>
          <a:noFill/>
          <a:ln/>
        </p:spPr>
        <p:txBody>
          <a:bodyPr wrap="none" anchor="ctr"/>
          <a:lstStyle/>
          <a:p>
            <a:endParaRPr lang="it-IT" smtClean="0">
              <a:latin typeface="Times New Roman" pitchFamily="18"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0722" name="Rectangle 7"/>
          <p:cNvSpPr>
            <a:spLocks noGrp="1" noChangeArrowheads="1"/>
          </p:cNvSpPr>
          <p:nvPr>
            <p:ph type="sldNum" sz="quarter" idx="5"/>
          </p:nvPr>
        </p:nvSpPr>
        <p:spPr>
          <a:noFill/>
        </p:spPr>
        <p:txBody>
          <a:bodyPr/>
          <a:lstStyle/>
          <a:p>
            <a:fld id="{DB6F0D60-73CB-4DB4-BD31-30B68D5838ED}" type="slidenum">
              <a:rPr lang="it-IT" smtClean="0">
                <a:latin typeface="Times New Roman" pitchFamily="18" charset="0"/>
                <a:ea typeface="MS Gothic" pitchFamily="49" charset="-128"/>
              </a:rPr>
              <a:pPr/>
              <a:t>9</a:t>
            </a:fld>
            <a:endParaRPr lang="it-IT" smtClean="0">
              <a:latin typeface="Times New Roman" pitchFamily="18" charset="0"/>
              <a:ea typeface="MS Gothic" pitchFamily="49" charset="-128"/>
            </a:endParaRPr>
          </a:p>
        </p:txBody>
      </p:sp>
      <p:sp>
        <p:nvSpPr>
          <p:cNvPr id="30723" name="Text Box 2"/>
          <p:cNvSpPr txBox="1">
            <a:spLocks noChangeArrowheads="1"/>
          </p:cNvSpPr>
          <p:nvPr/>
        </p:nvSpPr>
        <p:spPr bwMode="auto">
          <a:xfrm>
            <a:off x="3848100" y="9429750"/>
            <a:ext cx="2946400" cy="496888"/>
          </a:xfrm>
          <a:prstGeom prst="rect">
            <a:avLst/>
          </a:prstGeom>
          <a:noFill/>
          <a:ln w="9525">
            <a:noFill/>
            <a:round/>
            <a:headEnd/>
            <a:tailEnd/>
          </a:ln>
        </p:spPr>
        <p:txBody>
          <a:bodyPr lIns="86749" tIns="45110" rIns="86749" bIns="45110" anchor="b"/>
          <a:lstStyle/>
          <a:p>
            <a:pPr algn="r" defTabSz="433388">
              <a:tabLst>
                <a:tab pos="0" algn="l"/>
                <a:tab pos="431800" algn="l"/>
                <a:tab pos="863600" algn="l"/>
                <a:tab pos="1298575" algn="l"/>
                <a:tab pos="1731963" algn="l"/>
                <a:tab pos="2163763" algn="l"/>
                <a:tab pos="2597150" algn="l"/>
                <a:tab pos="3030538" algn="l"/>
                <a:tab pos="3462338" algn="l"/>
                <a:tab pos="3894138" algn="l"/>
                <a:tab pos="4329113" algn="l"/>
                <a:tab pos="4762500" algn="l"/>
                <a:tab pos="5195888" algn="l"/>
                <a:tab pos="5627688" algn="l"/>
                <a:tab pos="6061075" algn="l"/>
                <a:tab pos="6492875" algn="l"/>
                <a:tab pos="6926263" algn="l"/>
                <a:tab pos="7361238" algn="l"/>
                <a:tab pos="7794625" algn="l"/>
                <a:tab pos="8226425" algn="l"/>
                <a:tab pos="8659813" algn="l"/>
              </a:tabLst>
            </a:pPr>
            <a:fld id="{FB58568D-BFCC-44A4-96F3-09552508097E}" type="slidenum">
              <a:rPr lang="en-GB" sz="1200">
                <a:solidFill>
                  <a:srgbClr val="000000"/>
                </a:solidFill>
              </a:rPr>
              <a:pPr algn="r" defTabSz="433388">
                <a:tabLst>
                  <a:tab pos="0" algn="l"/>
                  <a:tab pos="431800" algn="l"/>
                  <a:tab pos="863600" algn="l"/>
                  <a:tab pos="1298575" algn="l"/>
                  <a:tab pos="1731963" algn="l"/>
                  <a:tab pos="2163763" algn="l"/>
                  <a:tab pos="2597150" algn="l"/>
                  <a:tab pos="3030538" algn="l"/>
                  <a:tab pos="3462338" algn="l"/>
                  <a:tab pos="3894138" algn="l"/>
                  <a:tab pos="4329113" algn="l"/>
                  <a:tab pos="4762500" algn="l"/>
                  <a:tab pos="5195888" algn="l"/>
                  <a:tab pos="5627688" algn="l"/>
                  <a:tab pos="6061075" algn="l"/>
                  <a:tab pos="6492875" algn="l"/>
                  <a:tab pos="6926263" algn="l"/>
                  <a:tab pos="7361238" algn="l"/>
                  <a:tab pos="7794625" algn="l"/>
                  <a:tab pos="8226425" algn="l"/>
                  <a:tab pos="8659813" algn="l"/>
                </a:tabLst>
              </a:pPr>
              <a:t>9</a:t>
            </a:fld>
            <a:endParaRPr lang="en-GB" sz="1200">
              <a:solidFill>
                <a:srgbClr val="000000"/>
              </a:solidFill>
            </a:endParaRPr>
          </a:p>
        </p:txBody>
      </p:sp>
      <p:sp>
        <p:nvSpPr>
          <p:cNvPr id="30724" name="Text Box 3"/>
          <p:cNvSpPr txBox="1">
            <a:spLocks noChangeArrowheads="1"/>
          </p:cNvSpPr>
          <p:nvPr/>
        </p:nvSpPr>
        <p:spPr bwMode="auto">
          <a:xfrm>
            <a:off x="869950" y="744538"/>
            <a:ext cx="5056188" cy="3722687"/>
          </a:xfrm>
          <a:prstGeom prst="rect">
            <a:avLst/>
          </a:prstGeom>
          <a:solidFill>
            <a:srgbClr val="FFFFFF"/>
          </a:solidFill>
          <a:ln w="9360">
            <a:solidFill>
              <a:srgbClr val="000000"/>
            </a:solidFill>
            <a:miter lim="800000"/>
            <a:headEnd/>
            <a:tailEnd/>
          </a:ln>
        </p:spPr>
        <p:txBody>
          <a:bodyPr wrap="none" anchor="ctr"/>
          <a:lstStyle/>
          <a:p>
            <a:endParaRPr lang="it-IT"/>
          </a:p>
        </p:txBody>
      </p:sp>
      <p:sp>
        <p:nvSpPr>
          <p:cNvPr id="30725" name="Rectangle 4"/>
          <p:cNvSpPr>
            <a:spLocks noGrp="1" noChangeArrowheads="1"/>
          </p:cNvSpPr>
          <p:nvPr>
            <p:ph type="body"/>
          </p:nvPr>
        </p:nvSpPr>
        <p:spPr>
          <a:xfrm>
            <a:off x="931863" y="4724400"/>
            <a:ext cx="4962525" cy="4489450"/>
          </a:xfrm>
          <a:noFill/>
          <a:ln/>
        </p:spPr>
        <p:txBody>
          <a:bodyPr wrap="none" anchor="ctr"/>
          <a:lstStyle/>
          <a:p>
            <a:endParaRPr lang="it-IT" smtClean="0">
              <a:latin typeface="Times New Roman" pitchFamily="18"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685800" y="2130425"/>
            <a:ext cx="7772400" cy="1470025"/>
          </a:xfrm>
        </p:spPr>
        <p:txBody>
          <a:bodyPr/>
          <a:lstStyle/>
          <a:p>
            <a:r>
              <a:rPr lang="it-IT" smtClean="0"/>
              <a:t>Fare clic per modificare lo stile del titolo</a:t>
            </a:r>
            <a:endParaRPr lang="it-IT"/>
          </a:p>
        </p:txBody>
      </p:sp>
      <p:sp>
        <p:nvSpPr>
          <p:cNvPr id="3" name="Sottotitolo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it-IT" smtClean="0"/>
              <a:t>Fare clic per modificare lo stile del sottotitolo dello schema</a:t>
            </a:r>
            <a:endParaRPr lang="it-IT"/>
          </a:p>
        </p:txBody>
      </p:sp>
      <p:sp>
        <p:nvSpPr>
          <p:cNvPr id="4" name="Segnaposto numero diapositiva 3"/>
          <p:cNvSpPr>
            <a:spLocks noGrp="1"/>
          </p:cNvSpPr>
          <p:nvPr>
            <p:ph type="sldNum" idx="10"/>
          </p:nvPr>
        </p:nvSpPr>
        <p:spPr/>
        <p:txBody>
          <a:bodyPr/>
          <a:lstStyle>
            <a:lvl1pPr>
              <a:defRPr/>
            </a:lvl1pPr>
          </a:lstStyle>
          <a:p>
            <a:pPr>
              <a:defRPr/>
            </a:pPr>
            <a:r>
              <a:rPr lang="en-GB"/>
              <a:t>[ </a:t>
            </a:r>
            <a:fld id="{2947B6F5-4240-42FA-B20F-356A3B6C3BC2}" type="slidenum">
              <a:rPr lang="en-GB"/>
              <a:pPr>
                <a:defRPr/>
              </a:pPr>
              <a:t>‹N›</a:t>
            </a:fld>
            <a:r>
              <a:rPr lang="en-GB"/>
              <a:t> ]</a:t>
            </a:r>
            <a:endParaRPr lang="en-GB" sz="1400">
              <a:solidFill>
                <a:srgbClr val="000000"/>
              </a:solidFill>
              <a:latin typeface="+mn-lt"/>
            </a:endParaRPr>
          </a:p>
        </p:txBody>
      </p:sp>
    </p:spTree>
  </p:cSld>
  <p:clrMapOvr>
    <a:masterClrMapping/>
  </p:clrMapOvr>
  <p:transition>
    <p:dissolv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testo verticale 2"/>
          <p:cNvSpPr>
            <a:spLocks noGrp="1"/>
          </p:cNvSpPr>
          <p:nvPr>
            <p:ph type="body" orient="vert" idx="1"/>
          </p:nvPr>
        </p:nvSpPr>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numero diapositiva 3"/>
          <p:cNvSpPr>
            <a:spLocks noGrp="1"/>
          </p:cNvSpPr>
          <p:nvPr>
            <p:ph type="sldNum" idx="10"/>
          </p:nvPr>
        </p:nvSpPr>
        <p:spPr/>
        <p:txBody>
          <a:bodyPr/>
          <a:lstStyle>
            <a:lvl1pPr>
              <a:defRPr/>
            </a:lvl1pPr>
          </a:lstStyle>
          <a:p>
            <a:pPr>
              <a:defRPr/>
            </a:pPr>
            <a:r>
              <a:rPr lang="en-GB"/>
              <a:t>[ </a:t>
            </a:r>
            <a:fld id="{E874723B-9ED1-4FF7-9450-7703CBE067C2}" type="slidenum">
              <a:rPr lang="en-GB"/>
              <a:pPr>
                <a:defRPr/>
              </a:pPr>
              <a:t>‹N›</a:t>
            </a:fld>
            <a:r>
              <a:rPr lang="en-GB"/>
              <a:t> ]</a:t>
            </a:r>
            <a:endParaRPr lang="en-GB" sz="1400">
              <a:solidFill>
                <a:srgbClr val="000000"/>
              </a:solidFill>
              <a:latin typeface="+mn-lt"/>
            </a:endParaRPr>
          </a:p>
        </p:txBody>
      </p:sp>
    </p:spTree>
  </p:cSld>
  <p:clrMapOvr>
    <a:masterClrMapping/>
  </p:clrMapOvr>
  <p:transition>
    <p:dissolv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6502400" y="463550"/>
            <a:ext cx="1938338" cy="5751513"/>
          </a:xfrm>
        </p:spPr>
        <p:txBody>
          <a:bodyPr vert="eaVert"/>
          <a:lstStyle/>
          <a:p>
            <a:r>
              <a:rPr lang="it-IT" smtClean="0"/>
              <a:t>Fare clic per modificare lo stile del titolo</a:t>
            </a:r>
            <a:endParaRPr lang="it-IT"/>
          </a:p>
        </p:txBody>
      </p:sp>
      <p:sp>
        <p:nvSpPr>
          <p:cNvPr id="3" name="Segnaposto testo verticale 2"/>
          <p:cNvSpPr>
            <a:spLocks noGrp="1"/>
          </p:cNvSpPr>
          <p:nvPr>
            <p:ph type="body" orient="vert" idx="1"/>
          </p:nvPr>
        </p:nvSpPr>
        <p:spPr>
          <a:xfrm>
            <a:off x="685800" y="463550"/>
            <a:ext cx="5664200" cy="5751513"/>
          </a:xfrm>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numero diapositiva 3"/>
          <p:cNvSpPr>
            <a:spLocks noGrp="1"/>
          </p:cNvSpPr>
          <p:nvPr>
            <p:ph type="sldNum" idx="10"/>
          </p:nvPr>
        </p:nvSpPr>
        <p:spPr/>
        <p:txBody>
          <a:bodyPr/>
          <a:lstStyle>
            <a:lvl1pPr>
              <a:defRPr/>
            </a:lvl1pPr>
          </a:lstStyle>
          <a:p>
            <a:pPr>
              <a:defRPr/>
            </a:pPr>
            <a:r>
              <a:rPr lang="en-GB"/>
              <a:t>[ </a:t>
            </a:r>
            <a:fld id="{CB857AFE-B4D5-483F-BC02-E88AE8027CEB}" type="slidenum">
              <a:rPr lang="en-GB"/>
              <a:pPr>
                <a:defRPr/>
              </a:pPr>
              <a:t>‹N›</a:t>
            </a:fld>
            <a:r>
              <a:rPr lang="en-GB"/>
              <a:t> ]</a:t>
            </a:r>
            <a:endParaRPr lang="en-GB" sz="1400">
              <a:solidFill>
                <a:srgbClr val="000000"/>
              </a:solidFill>
              <a:latin typeface="+mn-lt"/>
            </a:endParaRPr>
          </a:p>
        </p:txBody>
      </p:sp>
    </p:spTree>
  </p:cSld>
  <p:clrMapOvr>
    <a:masterClrMapping/>
  </p:clrMapOvr>
  <p:transition>
    <p:dissolv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idx="1"/>
          </p:nvPr>
        </p:nvSpPr>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numero diapositiva 3"/>
          <p:cNvSpPr>
            <a:spLocks noGrp="1"/>
          </p:cNvSpPr>
          <p:nvPr>
            <p:ph type="sldNum" idx="10"/>
          </p:nvPr>
        </p:nvSpPr>
        <p:spPr/>
        <p:txBody>
          <a:bodyPr/>
          <a:lstStyle>
            <a:lvl1pPr>
              <a:defRPr/>
            </a:lvl1pPr>
          </a:lstStyle>
          <a:p>
            <a:pPr>
              <a:defRPr/>
            </a:pPr>
            <a:r>
              <a:rPr lang="en-GB"/>
              <a:t>[ </a:t>
            </a:r>
            <a:fld id="{6C4979A2-C044-43E1-95A9-8D7069B65184}" type="slidenum">
              <a:rPr lang="en-GB"/>
              <a:pPr>
                <a:defRPr/>
              </a:pPr>
              <a:t>‹N›</a:t>
            </a:fld>
            <a:r>
              <a:rPr lang="en-GB"/>
              <a:t> ]</a:t>
            </a:r>
            <a:endParaRPr lang="en-GB" sz="1400">
              <a:solidFill>
                <a:srgbClr val="000000"/>
              </a:solidFill>
              <a:latin typeface="+mn-lt"/>
            </a:endParaRPr>
          </a:p>
        </p:txBody>
      </p:sp>
    </p:spTree>
  </p:cSld>
  <p:clrMapOvr>
    <a:masterClrMapping/>
  </p:clrMapOvr>
  <p:transition>
    <p:dissolv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722313" y="4406900"/>
            <a:ext cx="7772400" cy="1362075"/>
          </a:xfrm>
        </p:spPr>
        <p:txBody>
          <a:bodyPr anchor="t"/>
          <a:lstStyle>
            <a:lvl1pPr algn="l">
              <a:defRPr sz="4000" b="1" cap="all"/>
            </a:lvl1pPr>
          </a:lstStyle>
          <a:p>
            <a:r>
              <a:rPr lang="it-IT" smtClean="0"/>
              <a:t>Fare clic per modificare lo stile del titolo</a:t>
            </a:r>
            <a:endParaRPr lang="it-IT"/>
          </a:p>
        </p:txBody>
      </p:sp>
      <p:sp>
        <p:nvSpPr>
          <p:cNvPr id="3" name="Segnaposto testo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it-IT" smtClean="0"/>
              <a:t>Fare clic per modificare stili del testo dello schema</a:t>
            </a:r>
          </a:p>
        </p:txBody>
      </p:sp>
      <p:sp>
        <p:nvSpPr>
          <p:cNvPr id="4" name="Segnaposto numero diapositiva 3"/>
          <p:cNvSpPr>
            <a:spLocks noGrp="1"/>
          </p:cNvSpPr>
          <p:nvPr>
            <p:ph type="sldNum" idx="10"/>
          </p:nvPr>
        </p:nvSpPr>
        <p:spPr/>
        <p:txBody>
          <a:bodyPr/>
          <a:lstStyle>
            <a:lvl1pPr>
              <a:defRPr/>
            </a:lvl1pPr>
          </a:lstStyle>
          <a:p>
            <a:pPr>
              <a:defRPr/>
            </a:pPr>
            <a:r>
              <a:rPr lang="en-GB"/>
              <a:t>[ </a:t>
            </a:r>
            <a:fld id="{27E2C370-EA1C-4CE0-9DBF-1FE89123BD43}" type="slidenum">
              <a:rPr lang="en-GB"/>
              <a:pPr>
                <a:defRPr/>
              </a:pPr>
              <a:t>‹N›</a:t>
            </a:fld>
            <a:r>
              <a:rPr lang="en-GB"/>
              <a:t> ]</a:t>
            </a:r>
            <a:endParaRPr lang="en-GB" sz="1400">
              <a:solidFill>
                <a:srgbClr val="000000"/>
              </a:solidFill>
              <a:latin typeface="+mn-lt"/>
            </a:endParaRPr>
          </a:p>
        </p:txBody>
      </p:sp>
    </p:spTree>
  </p:cSld>
  <p:clrMapOvr>
    <a:masterClrMapping/>
  </p:clrMapOvr>
  <p:transition>
    <p:dissolv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sz="half" idx="1"/>
          </p:nvPr>
        </p:nvSpPr>
        <p:spPr>
          <a:xfrm>
            <a:off x="685800" y="1981200"/>
            <a:ext cx="3800475" cy="42338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contenuto 3"/>
          <p:cNvSpPr>
            <a:spLocks noGrp="1"/>
          </p:cNvSpPr>
          <p:nvPr>
            <p:ph sz="half" idx="2"/>
          </p:nvPr>
        </p:nvSpPr>
        <p:spPr>
          <a:xfrm>
            <a:off x="4638675" y="1981200"/>
            <a:ext cx="3802063" cy="42338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numero diapositiva 4"/>
          <p:cNvSpPr>
            <a:spLocks noGrp="1"/>
          </p:cNvSpPr>
          <p:nvPr>
            <p:ph type="sldNum" idx="10"/>
          </p:nvPr>
        </p:nvSpPr>
        <p:spPr/>
        <p:txBody>
          <a:bodyPr/>
          <a:lstStyle>
            <a:lvl1pPr>
              <a:defRPr/>
            </a:lvl1pPr>
          </a:lstStyle>
          <a:p>
            <a:pPr>
              <a:defRPr/>
            </a:pPr>
            <a:r>
              <a:rPr lang="en-GB"/>
              <a:t>[ </a:t>
            </a:r>
            <a:fld id="{FE05AF1F-2C80-4FD2-ABBC-56116F3E53A3}" type="slidenum">
              <a:rPr lang="en-GB"/>
              <a:pPr>
                <a:defRPr/>
              </a:pPr>
              <a:t>‹N›</a:t>
            </a:fld>
            <a:r>
              <a:rPr lang="en-GB"/>
              <a:t> ]</a:t>
            </a:r>
            <a:endParaRPr lang="en-GB" sz="1400">
              <a:solidFill>
                <a:srgbClr val="000000"/>
              </a:solidFill>
              <a:latin typeface="+mn-lt"/>
            </a:endParaRPr>
          </a:p>
        </p:txBody>
      </p:sp>
    </p:spTree>
  </p:cSld>
  <p:clrMapOvr>
    <a:masterClrMapping/>
  </p:clrMapOvr>
  <p:transition>
    <p:dissolv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8229600" cy="1143000"/>
          </a:xfrm>
        </p:spPr>
        <p:txBody>
          <a:bodyPr/>
          <a:lstStyle>
            <a:lvl1pPr>
              <a:defRPr/>
            </a:lvl1pPr>
          </a:lstStyle>
          <a:p>
            <a:r>
              <a:rPr lang="it-IT" smtClean="0"/>
              <a:t>Fare clic per modificare lo stile del titolo</a:t>
            </a:r>
            <a:endParaRPr lang="it-IT"/>
          </a:p>
        </p:txBody>
      </p:sp>
      <p:sp>
        <p:nvSpPr>
          <p:cNvPr id="3" name="Segnaposto tes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4" name="Segnaposto contenut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testo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6" name="Segnaposto contenut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7" name="Segnaposto numero diapositiva 6"/>
          <p:cNvSpPr>
            <a:spLocks noGrp="1"/>
          </p:cNvSpPr>
          <p:nvPr>
            <p:ph type="sldNum" idx="10"/>
          </p:nvPr>
        </p:nvSpPr>
        <p:spPr/>
        <p:txBody>
          <a:bodyPr/>
          <a:lstStyle>
            <a:lvl1pPr>
              <a:defRPr/>
            </a:lvl1pPr>
          </a:lstStyle>
          <a:p>
            <a:pPr>
              <a:defRPr/>
            </a:pPr>
            <a:r>
              <a:rPr lang="en-GB"/>
              <a:t>[ </a:t>
            </a:r>
            <a:fld id="{5426404E-2988-4531-BF4F-517668485ECB}" type="slidenum">
              <a:rPr lang="en-GB"/>
              <a:pPr>
                <a:defRPr/>
              </a:pPr>
              <a:t>‹N›</a:t>
            </a:fld>
            <a:r>
              <a:rPr lang="en-GB"/>
              <a:t> ]</a:t>
            </a:r>
            <a:endParaRPr lang="en-GB" sz="1400">
              <a:solidFill>
                <a:srgbClr val="000000"/>
              </a:solidFill>
              <a:latin typeface="+mn-lt"/>
            </a:endParaRPr>
          </a:p>
        </p:txBody>
      </p:sp>
    </p:spTree>
  </p:cSld>
  <p:clrMapOvr>
    <a:masterClrMapping/>
  </p:clrMapOvr>
  <p:transition>
    <p:dissolv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numero diapositiva 2"/>
          <p:cNvSpPr>
            <a:spLocks noGrp="1"/>
          </p:cNvSpPr>
          <p:nvPr>
            <p:ph type="sldNum" idx="10"/>
          </p:nvPr>
        </p:nvSpPr>
        <p:spPr/>
        <p:txBody>
          <a:bodyPr/>
          <a:lstStyle>
            <a:lvl1pPr>
              <a:defRPr/>
            </a:lvl1pPr>
          </a:lstStyle>
          <a:p>
            <a:pPr>
              <a:defRPr/>
            </a:pPr>
            <a:r>
              <a:rPr lang="en-GB"/>
              <a:t>[ </a:t>
            </a:r>
            <a:fld id="{B052685A-EF90-413F-B0AE-CDE443F7EA47}" type="slidenum">
              <a:rPr lang="en-GB"/>
              <a:pPr>
                <a:defRPr/>
              </a:pPr>
              <a:t>‹N›</a:t>
            </a:fld>
            <a:r>
              <a:rPr lang="en-GB"/>
              <a:t> ]</a:t>
            </a:r>
            <a:endParaRPr lang="en-GB" sz="1400">
              <a:solidFill>
                <a:srgbClr val="000000"/>
              </a:solidFill>
              <a:latin typeface="+mn-lt"/>
            </a:endParaRPr>
          </a:p>
        </p:txBody>
      </p:sp>
    </p:spTree>
  </p:cSld>
  <p:clrMapOvr>
    <a:masterClrMapping/>
  </p:clrMapOvr>
  <p:transition>
    <p:dissolv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numero diapositiva 1"/>
          <p:cNvSpPr>
            <a:spLocks noGrp="1"/>
          </p:cNvSpPr>
          <p:nvPr>
            <p:ph type="sldNum" idx="10"/>
          </p:nvPr>
        </p:nvSpPr>
        <p:spPr/>
        <p:txBody>
          <a:bodyPr/>
          <a:lstStyle>
            <a:lvl1pPr>
              <a:defRPr/>
            </a:lvl1pPr>
          </a:lstStyle>
          <a:p>
            <a:pPr>
              <a:defRPr/>
            </a:pPr>
            <a:r>
              <a:rPr lang="en-GB"/>
              <a:t>[ </a:t>
            </a:r>
            <a:fld id="{35A7BD5A-A61A-4791-A5E6-06F72A720DC9}" type="slidenum">
              <a:rPr lang="en-GB"/>
              <a:pPr>
                <a:defRPr/>
              </a:pPr>
              <a:t>‹N›</a:t>
            </a:fld>
            <a:r>
              <a:rPr lang="en-GB"/>
              <a:t> ]</a:t>
            </a:r>
            <a:endParaRPr lang="en-GB" sz="1400">
              <a:solidFill>
                <a:srgbClr val="000000"/>
              </a:solidFill>
              <a:latin typeface="+mn-lt"/>
            </a:endParaRPr>
          </a:p>
        </p:txBody>
      </p:sp>
    </p:spTree>
  </p:cSld>
  <p:clrMapOvr>
    <a:masterClrMapping/>
  </p:clrMapOvr>
  <p:transition>
    <p:dissolv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457200" y="273050"/>
            <a:ext cx="3008313" cy="1162050"/>
          </a:xfrm>
        </p:spPr>
        <p:txBody>
          <a:bodyPr anchor="b"/>
          <a:lstStyle>
            <a:lvl1pPr algn="l">
              <a:defRPr sz="2000" b="1"/>
            </a:lvl1pPr>
          </a:lstStyle>
          <a:p>
            <a:r>
              <a:rPr lang="it-IT" smtClean="0"/>
              <a:t>Fare clic per modificare lo stile del titolo</a:t>
            </a:r>
            <a:endParaRPr lang="it-IT"/>
          </a:p>
        </p:txBody>
      </p:sp>
      <p:sp>
        <p:nvSpPr>
          <p:cNvPr id="3" name="Segnaposto contenuto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testo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Segnaposto numero diapositiva 4"/>
          <p:cNvSpPr>
            <a:spLocks noGrp="1"/>
          </p:cNvSpPr>
          <p:nvPr>
            <p:ph type="sldNum" idx="10"/>
          </p:nvPr>
        </p:nvSpPr>
        <p:spPr/>
        <p:txBody>
          <a:bodyPr/>
          <a:lstStyle>
            <a:lvl1pPr>
              <a:defRPr/>
            </a:lvl1pPr>
          </a:lstStyle>
          <a:p>
            <a:pPr>
              <a:defRPr/>
            </a:pPr>
            <a:r>
              <a:rPr lang="en-GB"/>
              <a:t>[ </a:t>
            </a:r>
            <a:fld id="{9775BCF9-9D2A-4368-90C7-8CD01836DD95}" type="slidenum">
              <a:rPr lang="en-GB"/>
              <a:pPr>
                <a:defRPr/>
              </a:pPr>
              <a:t>‹N›</a:t>
            </a:fld>
            <a:r>
              <a:rPr lang="en-GB"/>
              <a:t> ]</a:t>
            </a:r>
            <a:endParaRPr lang="en-GB" sz="1400">
              <a:solidFill>
                <a:srgbClr val="000000"/>
              </a:solidFill>
              <a:latin typeface="+mn-lt"/>
            </a:endParaRPr>
          </a:p>
        </p:txBody>
      </p:sp>
    </p:spTree>
  </p:cSld>
  <p:clrMapOvr>
    <a:masterClrMapping/>
  </p:clrMapOvr>
  <p:transition>
    <p:dissolv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1792288" y="4800600"/>
            <a:ext cx="5486400" cy="566738"/>
          </a:xfrm>
        </p:spPr>
        <p:txBody>
          <a:bodyPr anchor="b"/>
          <a:lstStyle>
            <a:lvl1pPr algn="l">
              <a:defRPr sz="2000" b="1"/>
            </a:lvl1pPr>
          </a:lstStyle>
          <a:p>
            <a:r>
              <a:rPr lang="it-IT" smtClean="0"/>
              <a:t>Fare clic per modificare lo stile del titolo</a:t>
            </a:r>
            <a:endParaRPr lang="it-IT"/>
          </a:p>
        </p:txBody>
      </p:sp>
      <p:sp>
        <p:nvSpPr>
          <p:cNvPr id="3" name="Segnaposto immagin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it-IT" noProof="0" smtClean="0"/>
          </a:p>
        </p:txBody>
      </p:sp>
      <p:sp>
        <p:nvSpPr>
          <p:cNvPr id="4" name="Segnaposto tes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Segnaposto numero diapositiva 4"/>
          <p:cNvSpPr>
            <a:spLocks noGrp="1"/>
          </p:cNvSpPr>
          <p:nvPr>
            <p:ph type="sldNum" idx="10"/>
          </p:nvPr>
        </p:nvSpPr>
        <p:spPr/>
        <p:txBody>
          <a:bodyPr/>
          <a:lstStyle>
            <a:lvl1pPr>
              <a:defRPr/>
            </a:lvl1pPr>
          </a:lstStyle>
          <a:p>
            <a:pPr>
              <a:defRPr/>
            </a:pPr>
            <a:r>
              <a:rPr lang="en-GB"/>
              <a:t>[ </a:t>
            </a:r>
            <a:fld id="{F63CA26F-9ABC-41F1-A0BA-12894B8EC384}" type="slidenum">
              <a:rPr lang="en-GB"/>
              <a:pPr>
                <a:defRPr/>
              </a:pPr>
              <a:t>‹N›</a:t>
            </a:fld>
            <a:r>
              <a:rPr lang="en-GB"/>
              <a:t> ]</a:t>
            </a:r>
            <a:endParaRPr lang="en-GB" sz="1400">
              <a:solidFill>
                <a:srgbClr val="000000"/>
              </a:solidFill>
              <a:latin typeface="+mn-lt"/>
            </a:endParaRPr>
          </a:p>
        </p:txBody>
      </p:sp>
    </p:spTree>
  </p:cSld>
  <p:clrMapOvr>
    <a:masterClrMapping/>
  </p:clrMapOvr>
  <p:transition>
    <p:dissolv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26" name="Rectangle 1"/>
          <p:cNvSpPr>
            <a:spLocks noGrp="1" noChangeArrowheads="1"/>
          </p:cNvSpPr>
          <p:nvPr>
            <p:ph type="title"/>
          </p:nvPr>
        </p:nvSpPr>
        <p:spPr bwMode="auto">
          <a:xfrm>
            <a:off x="685800" y="463550"/>
            <a:ext cx="7754938" cy="1433513"/>
          </a:xfrm>
          <a:prstGeom prst="rect">
            <a:avLst/>
          </a:prstGeom>
          <a:noFill/>
          <a:ln w="9525">
            <a:noFill/>
            <a:round/>
            <a:headEnd/>
            <a:tailEnd/>
          </a:ln>
        </p:spPr>
        <p:txBody>
          <a:bodyPr vert="horz" wrap="square" lIns="90000" tIns="46800" rIns="90000" bIns="46800" numCol="1" anchor="ctr" anchorCtr="0" compatLnSpc="1">
            <a:prstTxWarp prst="textNoShape">
              <a:avLst/>
            </a:prstTxWarp>
          </a:bodyPr>
          <a:lstStyle/>
          <a:p>
            <a:pPr lvl="0"/>
            <a:r>
              <a:rPr lang="en-GB" smtClean="0"/>
              <a:t>Cliccate per modificare il formato del testo del titolo</a:t>
            </a:r>
          </a:p>
        </p:txBody>
      </p:sp>
      <p:sp>
        <p:nvSpPr>
          <p:cNvPr id="1027" name="Rectangle 2"/>
          <p:cNvSpPr>
            <a:spLocks noGrp="1" noChangeArrowheads="1"/>
          </p:cNvSpPr>
          <p:nvPr>
            <p:ph type="body" idx="1"/>
          </p:nvPr>
        </p:nvSpPr>
        <p:spPr bwMode="auto">
          <a:xfrm>
            <a:off x="685800" y="1981200"/>
            <a:ext cx="7754938" cy="4233863"/>
          </a:xfrm>
          <a:prstGeom prst="rect">
            <a:avLst/>
          </a:prstGeom>
          <a:noFill/>
          <a:ln w="9525">
            <a:noFill/>
            <a:round/>
            <a:headEnd/>
            <a:tailEnd/>
          </a:ln>
        </p:spPr>
        <p:txBody>
          <a:bodyPr vert="horz" wrap="square" lIns="90000" tIns="46800" rIns="90000" bIns="46800" numCol="1" anchor="t" anchorCtr="0" compatLnSpc="1">
            <a:prstTxWarp prst="textNoShape">
              <a:avLst/>
            </a:prstTxWarp>
          </a:bodyPr>
          <a:lstStyle/>
          <a:p>
            <a:pPr lvl="0"/>
            <a:r>
              <a:rPr lang="en-GB" smtClean="0"/>
              <a:t>Cliccate per modificare il formato del testo della struttura</a:t>
            </a:r>
          </a:p>
          <a:p>
            <a:pPr lvl="1"/>
            <a:r>
              <a:rPr lang="en-GB" smtClean="0"/>
              <a:t>Secondo livello struttura</a:t>
            </a:r>
          </a:p>
          <a:p>
            <a:pPr lvl="2"/>
            <a:r>
              <a:rPr lang="en-GB" smtClean="0"/>
              <a:t>Terzo livello struttura</a:t>
            </a:r>
          </a:p>
          <a:p>
            <a:pPr lvl="3"/>
            <a:r>
              <a:rPr lang="en-GB" smtClean="0"/>
              <a:t>Quarto livello struttura</a:t>
            </a:r>
          </a:p>
          <a:p>
            <a:pPr lvl="4"/>
            <a:r>
              <a:rPr lang="en-GB" smtClean="0"/>
              <a:t>Quinto livello struttura</a:t>
            </a:r>
          </a:p>
          <a:p>
            <a:pPr lvl="4"/>
            <a:r>
              <a:rPr lang="en-GB" smtClean="0"/>
              <a:t>Sesto livello struttura</a:t>
            </a:r>
          </a:p>
          <a:p>
            <a:pPr lvl="4"/>
            <a:r>
              <a:rPr lang="en-GB" smtClean="0"/>
              <a:t>Settimo livello struttura</a:t>
            </a:r>
          </a:p>
          <a:p>
            <a:pPr lvl="4"/>
            <a:r>
              <a:rPr lang="en-GB" smtClean="0"/>
              <a:t>Ottavo livello struttura</a:t>
            </a:r>
          </a:p>
          <a:p>
            <a:pPr lvl="4"/>
            <a:r>
              <a:rPr lang="en-GB" smtClean="0"/>
              <a:t>Nono livello struttura</a:t>
            </a:r>
          </a:p>
        </p:txBody>
      </p:sp>
      <p:sp>
        <p:nvSpPr>
          <p:cNvPr id="2" name="Text Box 3"/>
          <p:cNvSpPr txBox="1">
            <a:spLocks noChangeArrowheads="1"/>
          </p:cNvSpPr>
          <p:nvPr/>
        </p:nvSpPr>
        <p:spPr bwMode="auto">
          <a:xfrm>
            <a:off x="685800" y="6248400"/>
            <a:ext cx="1905000" cy="460375"/>
          </a:xfrm>
          <a:prstGeom prst="rect">
            <a:avLst/>
          </a:prstGeom>
          <a:noFill/>
          <a:ln w="9525">
            <a:noFill/>
            <a:round/>
            <a:headEnd/>
            <a:tailEnd/>
          </a:ln>
          <a:effectLst/>
        </p:spPr>
        <p:txBody>
          <a:bodyPr wrap="none" anchor="ctr"/>
          <a:lstStyle/>
          <a:p>
            <a:pPr>
              <a:buFont typeface="Times New Roman" charset="0"/>
              <a:buNone/>
              <a:defRPr/>
            </a:pPr>
            <a:endParaRPr lang="it-IT">
              <a:latin typeface="Times New Roman" charset="0"/>
              <a:ea typeface="MS Gothic" charset="-128"/>
            </a:endParaRPr>
          </a:p>
        </p:txBody>
      </p:sp>
      <p:sp>
        <p:nvSpPr>
          <p:cNvPr id="1028" name="Text Box 4"/>
          <p:cNvSpPr txBox="1">
            <a:spLocks noChangeArrowheads="1"/>
          </p:cNvSpPr>
          <p:nvPr/>
        </p:nvSpPr>
        <p:spPr bwMode="auto">
          <a:xfrm>
            <a:off x="3124200" y="6248400"/>
            <a:ext cx="2895600" cy="460375"/>
          </a:xfrm>
          <a:prstGeom prst="rect">
            <a:avLst/>
          </a:prstGeom>
          <a:noFill/>
          <a:ln w="9525">
            <a:noFill/>
            <a:round/>
            <a:headEnd/>
            <a:tailEnd/>
          </a:ln>
          <a:effectLst/>
        </p:spPr>
        <p:txBody>
          <a:bodyPr wrap="none" anchor="ctr"/>
          <a:lstStyle/>
          <a:p>
            <a:pPr>
              <a:buFont typeface="Times New Roman" charset="0"/>
              <a:buNone/>
              <a:defRPr/>
            </a:pPr>
            <a:endParaRPr lang="it-IT">
              <a:latin typeface="Times New Roman" charset="0"/>
              <a:ea typeface="MS Gothic" charset="-128"/>
            </a:endParaRPr>
          </a:p>
        </p:txBody>
      </p:sp>
      <p:sp>
        <p:nvSpPr>
          <p:cNvPr id="1029" name="Rectangle 5"/>
          <p:cNvSpPr>
            <a:spLocks noGrp="1" noChangeArrowheads="1"/>
          </p:cNvSpPr>
          <p:nvPr>
            <p:ph type="sldNum"/>
          </p:nvPr>
        </p:nvSpPr>
        <p:spPr bwMode="auto">
          <a:xfrm>
            <a:off x="609600" y="6342063"/>
            <a:ext cx="7924800" cy="439737"/>
          </a:xfrm>
          <a:prstGeom prst="rect">
            <a:avLst/>
          </a:prstGeom>
          <a:noFill/>
          <a:ln w="9525">
            <a:noFill/>
            <a:round/>
            <a:headEnd/>
            <a:tailEnd/>
          </a:ln>
          <a:effectLst/>
        </p:spPr>
        <p:txBody>
          <a:bodyPr vert="horz" wrap="square" lIns="90000" tIns="46800" rIns="90000" bIns="46800" numCol="1" anchor="t" anchorCtr="0" compatLnSpc="1">
            <a:prstTxWarp prst="textNoShape">
              <a:avLst/>
            </a:prstTxWarp>
          </a:bodyPr>
          <a:lstStyle>
            <a:lvl1pPr algn="r">
              <a:buFont typeface="Times New Roman"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000">
                <a:solidFill>
                  <a:srgbClr val="5F5F5F"/>
                </a:solidFill>
                <a:latin typeface="Arial" charset="0"/>
                <a:ea typeface="MS Gothic" charset="-128"/>
                <a:cs typeface="Arial Unicode MS" pitchFamily="34" charset="0"/>
              </a:defRPr>
            </a:lvl1pPr>
          </a:lstStyle>
          <a:p>
            <a:pPr>
              <a:defRPr/>
            </a:pPr>
            <a:r>
              <a:rPr lang="en-GB"/>
              <a:t>[ </a:t>
            </a:r>
            <a:fld id="{88E13F77-0CDF-4097-87F6-79C2DC4E1104}" type="slidenum">
              <a:rPr lang="en-GB"/>
              <a:pPr>
                <a:defRPr/>
              </a:pPr>
              <a:t>‹N›</a:t>
            </a:fld>
            <a:r>
              <a:rPr lang="en-GB"/>
              <a:t> ]</a:t>
            </a:r>
            <a:endParaRPr lang="en-GB" sz="1400">
              <a:solidFill>
                <a:srgbClr val="000000"/>
              </a:solidFill>
            </a:endParaRPr>
          </a:p>
        </p:txBody>
      </p:sp>
    </p:spTree>
  </p:cSld>
  <p:clrMap bg1="lt1" tx1="dk1" bg2="lt2" tx2="dk2" accent1="accent1" accent2="accent2" accent3="accent3" accent4="accent4" accent5="accent5" accent6="accent6" hlink="hlink" folHlink="folHlink"/>
  <p:sldLayoutIdLst>
    <p:sldLayoutId id="2147484331" r:id="rId1"/>
    <p:sldLayoutId id="2147484332" r:id="rId2"/>
    <p:sldLayoutId id="2147484333" r:id="rId3"/>
    <p:sldLayoutId id="2147484334" r:id="rId4"/>
    <p:sldLayoutId id="2147484335" r:id="rId5"/>
    <p:sldLayoutId id="2147484336" r:id="rId6"/>
    <p:sldLayoutId id="2147484337" r:id="rId7"/>
    <p:sldLayoutId id="2147484338" r:id="rId8"/>
    <p:sldLayoutId id="2147484339" r:id="rId9"/>
    <p:sldLayoutId id="2147484340" r:id="rId10"/>
    <p:sldLayoutId id="2147484341" r:id="rId11"/>
  </p:sldLayoutIdLst>
  <p:transition>
    <p:dissolve/>
  </p:transition>
  <p:hf hdr="0" ftr="0" dt="0"/>
  <p:txStyles>
    <p:titleStyle>
      <a:lvl1pPr algn="ctr" defTabSz="449263" rtl="0" eaLnBrk="0" fontAlgn="base" hangingPunct="0">
        <a:spcBef>
          <a:spcPct val="0"/>
        </a:spcBef>
        <a:spcAft>
          <a:spcPct val="0"/>
        </a:spcAft>
        <a:buClr>
          <a:srgbClr val="000000"/>
        </a:buClr>
        <a:buSzPct val="100000"/>
        <a:buFont typeface="Times New Roman" pitchFamily="18" charset="0"/>
        <a:defRPr sz="4400">
          <a:solidFill>
            <a:srgbClr val="000000"/>
          </a:solidFill>
          <a:latin typeface="+mj-lt"/>
          <a:ea typeface="+mj-ea"/>
          <a:cs typeface="+mj-cs"/>
        </a:defRPr>
      </a:lvl1pPr>
      <a:lvl2pPr algn="ctr" defTabSz="449263" rtl="0" eaLnBrk="0" fontAlgn="base" hangingPunct="0">
        <a:spcBef>
          <a:spcPct val="0"/>
        </a:spcBef>
        <a:spcAft>
          <a:spcPct val="0"/>
        </a:spcAft>
        <a:buClr>
          <a:srgbClr val="000000"/>
        </a:buClr>
        <a:buSzPct val="100000"/>
        <a:buFont typeface="Times New Roman" pitchFamily="18" charset="0"/>
        <a:defRPr sz="4400">
          <a:solidFill>
            <a:srgbClr val="000000"/>
          </a:solidFill>
          <a:latin typeface="Times New Roman" charset="0"/>
          <a:ea typeface="MS Gothic" charset="-128"/>
        </a:defRPr>
      </a:lvl2pPr>
      <a:lvl3pPr algn="ctr" defTabSz="449263" rtl="0" eaLnBrk="0" fontAlgn="base" hangingPunct="0">
        <a:spcBef>
          <a:spcPct val="0"/>
        </a:spcBef>
        <a:spcAft>
          <a:spcPct val="0"/>
        </a:spcAft>
        <a:buClr>
          <a:srgbClr val="000000"/>
        </a:buClr>
        <a:buSzPct val="100000"/>
        <a:buFont typeface="Times New Roman" pitchFamily="18" charset="0"/>
        <a:defRPr sz="4400">
          <a:solidFill>
            <a:srgbClr val="000000"/>
          </a:solidFill>
          <a:latin typeface="Times New Roman" charset="0"/>
          <a:ea typeface="MS Gothic" charset="-128"/>
        </a:defRPr>
      </a:lvl3pPr>
      <a:lvl4pPr algn="ctr" defTabSz="449263" rtl="0" eaLnBrk="0" fontAlgn="base" hangingPunct="0">
        <a:spcBef>
          <a:spcPct val="0"/>
        </a:spcBef>
        <a:spcAft>
          <a:spcPct val="0"/>
        </a:spcAft>
        <a:buClr>
          <a:srgbClr val="000000"/>
        </a:buClr>
        <a:buSzPct val="100000"/>
        <a:buFont typeface="Times New Roman" pitchFamily="18" charset="0"/>
        <a:defRPr sz="4400">
          <a:solidFill>
            <a:srgbClr val="000000"/>
          </a:solidFill>
          <a:latin typeface="Times New Roman" charset="0"/>
          <a:ea typeface="MS Gothic" charset="-128"/>
        </a:defRPr>
      </a:lvl4pPr>
      <a:lvl5pPr algn="ctr" defTabSz="449263" rtl="0" eaLnBrk="0" fontAlgn="base" hangingPunct="0">
        <a:spcBef>
          <a:spcPct val="0"/>
        </a:spcBef>
        <a:spcAft>
          <a:spcPct val="0"/>
        </a:spcAft>
        <a:buClr>
          <a:srgbClr val="000000"/>
        </a:buClr>
        <a:buSzPct val="100000"/>
        <a:buFont typeface="Times New Roman" pitchFamily="18" charset="0"/>
        <a:defRPr sz="4400">
          <a:solidFill>
            <a:srgbClr val="000000"/>
          </a:solidFill>
          <a:latin typeface="Times New Roman" charset="0"/>
          <a:ea typeface="MS Gothic" charset="-128"/>
        </a:defRPr>
      </a:lvl5pPr>
      <a:lvl6pPr marL="457200" algn="ctr" defTabSz="449263" rtl="0" eaLnBrk="0" fontAlgn="base" hangingPunct="0">
        <a:spcBef>
          <a:spcPct val="0"/>
        </a:spcBef>
        <a:spcAft>
          <a:spcPct val="0"/>
        </a:spcAft>
        <a:buClr>
          <a:srgbClr val="000000"/>
        </a:buClr>
        <a:buSzPct val="100000"/>
        <a:buFont typeface="Times New Roman" charset="0"/>
        <a:defRPr sz="4400">
          <a:solidFill>
            <a:srgbClr val="000000"/>
          </a:solidFill>
          <a:latin typeface="Times New Roman" charset="0"/>
          <a:ea typeface="MS Gothic" charset="-128"/>
        </a:defRPr>
      </a:lvl6pPr>
      <a:lvl7pPr marL="914400" algn="ctr" defTabSz="449263" rtl="0" eaLnBrk="0" fontAlgn="base" hangingPunct="0">
        <a:spcBef>
          <a:spcPct val="0"/>
        </a:spcBef>
        <a:spcAft>
          <a:spcPct val="0"/>
        </a:spcAft>
        <a:buClr>
          <a:srgbClr val="000000"/>
        </a:buClr>
        <a:buSzPct val="100000"/>
        <a:buFont typeface="Times New Roman" charset="0"/>
        <a:defRPr sz="4400">
          <a:solidFill>
            <a:srgbClr val="000000"/>
          </a:solidFill>
          <a:latin typeface="Times New Roman" charset="0"/>
          <a:ea typeface="MS Gothic" charset="-128"/>
        </a:defRPr>
      </a:lvl7pPr>
      <a:lvl8pPr marL="1371600" algn="ctr" defTabSz="449263" rtl="0" eaLnBrk="0" fontAlgn="base" hangingPunct="0">
        <a:spcBef>
          <a:spcPct val="0"/>
        </a:spcBef>
        <a:spcAft>
          <a:spcPct val="0"/>
        </a:spcAft>
        <a:buClr>
          <a:srgbClr val="000000"/>
        </a:buClr>
        <a:buSzPct val="100000"/>
        <a:buFont typeface="Times New Roman" charset="0"/>
        <a:defRPr sz="4400">
          <a:solidFill>
            <a:srgbClr val="000000"/>
          </a:solidFill>
          <a:latin typeface="Times New Roman" charset="0"/>
          <a:ea typeface="MS Gothic" charset="-128"/>
        </a:defRPr>
      </a:lvl8pPr>
      <a:lvl9pPr marL="1828800" algn="ctr" defTabSz="449263" rtl="0" eaLnBrk="0" fontAlgn="base" hangingPunct="0">
        <a:spcBef>
          <a:spcPct val="0"/>
        </a:spcBef>
        <a:spcAft>
          <a:spcPct val="0"/>
        </a:spcAft>
        <a:buClr>
          <a:srgbClr val="000000"/>
        </a:buClr>
        <a:buSzPct val="100000"/>
        <a:buFont typeface="Times New Roman" charset="0"/>
        <a:defRPr sz="4400">
          <a:solidFill>
            <a:srgbClr val="000000"/>
          </a:solidFill>
          <a:latin typeface="Times New Roman" charset="0"/>
          <a:ea typeface="MS Gothic" charset="-128"/>
        </a:defRPr>
      </a:lvl9pPr>
    </p:titleStyle>
    <p:bodyStyle>
      <a:lvl1pPr marL="325438" indent="-325438" algn="l" defTabSz="449263" rtl="0" eaLnBrk="0" fontAlgn="base" hangingPunct="0">
        <a:spcBef>
          <a:spcPts val="800"/>
        </a:spcBef>
        <a:spcAft>
          <a:spcPct val="0"/>
        </a:spcAft>
        <a:buClr>
          <a:srgbClr val="000000"/>
        </a:buClr>
        <a:buSzPct val="100000"/>
        <a:buFont typeface="Times New Roman" pitchFamily="18" charset="0"/>
        <a:buChar char="•"/>
        <a:defRPr sz="3200">
          <a:solidFill>
            <a:srgbClr val="000000"/>
          </a:solidFill>
          <a:latin typeface="+mn-lt"/>
          <a:ea typeface="+mn-ea"/>
          <a:cs typeface="+mn-cs"/>
        </a:defRPr>
      </a:lvl1pPr>
      <a:lvl2pPr marL="725488" indent="-268288" algn="l" defTabSz="449263" rtl="0" eaLnBrk="0" fontAlgn="base" hangingPunct="0">
        <a:spcBef>
          <a:spcPts val="700"/>
        </a:spcBef>
        <a:spcAft>
          <a:spcPct val="0"/>
        </a:spcAft>
        <a:buClr>
          <a:srgbClr val="000000"/>
        </a:buClr>
        <a:buSzPct val="100000"/>
        <a:buFont typeface="Times New Roman" pitchFamily="18" charset="0"/>
        <a:buChar char="–"/>
        <a:defRPr sz="2800">
          <a:solidFill>
            <a:srgbClr val="000000"/>
          </a:solidFill>
          <a:latin typeface="+mn-lt"/>
          <a:ea typeface="+mn-ea"/>
        </a:defRPr>
      </a:lvl2pPr>
      <a:lvl3pPr marL="1143000" indent="-228600" algn="l" defTabSz="449263" rtl="0" eaLnBrk="0" fontAlgn="base" hangingPunct="0">
        <a:spcBef>
          <a:spcPts val="600"/>
        </a:spcBef>
        <a:spcAft>
          <a:spcPct val="0"/>
        </a:spcAft>
        <a:buClr>
          <a:srgbClr val="000000"/>
        </a:buClr>
        <a:buSzPct val="100000"/>
        <a:buFont typeface="Times New Roman" pitchFamily="18" charset="0"/>
        <a:buChar char="•"/>
        <a:defRPr sz="2400">
          <a:solidFill>
            <a:srgbClr val="000000"/>
          </a:solidFill>
          <a:latin typeface="+mn-lt"/>
          <a:ea typeface="+mn-ea"/>
        </a:defRPr>
      </a:lvl3pPr>
      <a:lvl4pPr marL="1600200" indent="-228600" algn="l" defTabSz="449263" rtl="0" eaLnBrk="0" fontAlgn="base" hangingPunct="0">
        <a:spcBef>
          <a:spcPts val="500"/>
        </a:spcBef>
        <a:spcAft>
          <a:spcPct val="0"/>
        </a:spcAft>
        <a:buClr>
          <a:srgbClr val="000000"/>
        </a:buClr>
        <a:buSzPct val="100000"/>
        <a:buFont typeface="Times New Roman" pitchFamily="18" charset="0"/>
        <a:buChar char="–"/>
        <a:defRPr sz="2000">
          <a:solidFill>
            <a:srgbClr val="000000"/>
          </a:solidFill>
          <a:latin typeface="+mn-lt"/>
          <a:ea typeface="+mn-ea"/>
        </a:defRPr>
      </a:lvl4pPr>
      <a:lvl5pPr marL="2057400" indent="-228600" algn="l" defTabSz="449263" rtl="0" eaLnBrk="0" fontAlgn="base" hangingPunct="0">
        <a:spcBef>
          <a:spcPts val="500"/>
        </a:spcBef>
        <a:spcAft>
          <a:spcPct val="0"/>
        </a:spcAft>
        <a:buClr>
          <a:srgbClr val="000000"/>
        </a:buClr>
        <a:buSzPct val="100000"/>
        <a:buFont typeface="Times New Roman" pitchFamily="18" charset="0"/>
        <a:buChar char="»"/>
        <a:defRPr sz="2000">
          <a:solidFill>
            <a:srgbClr val="000000"/>
          </a:solidFill>
          <a:latin typeface="+mn-lt"/>
          <a:ea typeface="+mn-ea"/>
        </a:defRPr>
      </a:lvl5pPr>
      <a:lvl6pPr marL="2514600" indent="-228600" algn="l" defTabSz="449263" rtl="0" eaLnBrk="0" fontAlgn="base" hangingPunct="0">
        <a:spcBef>
          <a:spcPts val="500"/>
        </a:spcBef>
        <a:spcAft>
          <a:spcPct val="0"/>
        </a:spcAft>
        <a:buClr>
          <a:srgbClr val="000000"/>
        </a:buClr>
        <a:buSzPct val="100000"/>
        <a:buFont typeface="Times New Roman" charset="0"/>
        <a:buChar char="»"/>
        <a:defRPr sz="2000">
          <a:solidFill>
            <a:srgbClr val="000000"/>
          </a:solidFill>
          <a:latin typeface="+mn-lt"/>
          <a:ea typeface="+mn-ea"/>
        </a:defRPr>
      </a:lvl6pPr>
      <a:lvl7pPr marL="2971800" indent="-228600" algn="l" defTabSz="449263" rtl="0" eaLnBrk="0" fontAlgn="base" hangingPunct="0">
        <a:spcBef>
          <a:spcPts val="500"/>
        </a:spcBef>
        <a:spcAft>
          <a:spcPct val="0"/>
        </a:spcAft>
        <a:buClr>
          <a:srgbClr val="000000"/>
        </a:buClr>
        <a:buSzPct val="100000"/>
        <a:buFont typeface="Times New Roman" charset="0"/>
        <a:buChar char="»"/>
        <a:defRPr sz="2000">
          <a:solidFill>
            <a:srgbClr val="000000"/>
          </a:solidFill>
          <a:latin typeface="+mn-lt"/>
          <a:ea typeface="+mn-ea"/>
        </a:defRPr>
      </a:lvl7pPr>
      <a:lvl8pPr marL="3429000" indent="-228600" algn="l" defTabSz="449263" rtl="0" eaLnBrk="0" fontAlgn="base" hangingPunct="0">
        <a:spcBef>
          <a:spcPts val="500"/>
        </a:spcBef>
        <a:spcAft>
          <a:spcPct val="0"/>
        </a:spcAft>
        <a:buClr>
          <a:srgbClr val="000000"/>
        </a:buClr>
        <a:buSzPct val="100000"/>
        <a:buFont typeface="Times New Roman" charset="0"/>
        <a:buChar char="»"/>
        <a:defRPr sz="2000">
          <a:solidFill>
            <a:srgbClr val="000000"/>
          </a:solidFill>
          <a:latin typeface="+mn-lt"/>
          <a:ea typeface="+mn-ea"/>
        </a:defRPr>
      </a:lvl8pPr>
      <a:lvl9pPr marL="3886200" indent="-228600" algn="l" defTabSz="449263" rtl="0" eaLnBrk="0" fontAlgn="base" hangingPunct="0">
        <a:spcBef>
          <a:spcPts val="500"/>
        </a:spcBef>
        <a:spcAft>
          <a:spcPct val="0"/>
        </a:spcAft>
        <a:buClr>
          <a:srgbClr val="000000"/>
        </a:buClr>
        <a:buSzPct val="100000"/>
        <a:buFont typeface="Times New Roman" charset="0"/>
        <a:buChar char="»"/>
        <a:defRPr sz="2000">
          <a:solidFill>
            <a:srgbClr val="000000"/>
          </a:solidFill>
          <a:latin typeface="+mn-lt"/>
          <a:ea typeface="+mn-ea"/>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0.xml"/><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1.xml"/><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2.xml"/><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1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3.xml"/><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1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4.xml"/><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1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5.xml"/><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1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6.xml"/><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7.xml"/><Relationship Id="rId5" Type="http://schemas.openxmlformats.org/officeDocument/2006/relationships/image" Target="../media/image3.jpeg"/><Relationship Id="rId4" Type="http://schemas.openxmlformats.org/officeDocument/2006/relationships/image" Target="../media/image2.png"/></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7.xml"/><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ext Box 20"/>
          <p:cNvSpPr txBox="1">
            <a:spLocks noChangeArrowheads="1"/>
          </p:cNvSpPr>
          <p:nvPr/>
        </p:nvSpPr>
        <p:spPr bwMode="auto">
          <a:xfrm>
            <a:off x="250825" y="1125538"/>
            <a:ext cx="8512175" cy="2975303"/>
          </a:xfrm>
          <a:prstGeom prst="rect">
            <a:avLst/>
          </a:prstGeom>
          <a:noFill/>
          <a:ln w="9525">
            <a:noFill/>
            <a:round/>
            <a:headEnd/>
            <a:tailEnd/>
          </a:ln>
        </p:spPr>
        <p:txBody>
          <a:bodyPr lIns="90000" tIns="46800" rIns="90000" bIns="46800">
            <a:spAutoFit/>
          </a:bodyPr>
          <a:lstStyle/>
          <a:p>
            <a:pPr algn="ctr">
              <a:lnSpc>
                <a:spcPct val="90000"/>
              </a:lnSpc>
              <a:buClr>
                <a:srgbClr val="FFFFFF"/>
              </a:buClr>
              <a:buFont typeface="Arial"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en-GB" sz="3000" b="1" dirty="0">
              <a:solidFill>
                <a:srgbClr val="000000"/>
              </a:solidFill>
              <a:latin typeface="Tahoma" pitchFamily="34" charset="0"/>
              <a:cs typeface="Tahoma" pitchFamily="34" charset="0"/>
            </a:endParaRPr>
          </a:p>
          <a:p>
            <a:pPr algn="ctr">
              <a:lnSpc>
                <a:spcPct val="90000"/>
              </a:lnSpc>
              <a:buClr>
                <a:srgbClr val="FFFFFF"/>
              </a:buClr>
              <a:buFont typeface="Arial"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it-IT" sz="2800" b="1" dirty="0" smtClean="0">
                <a:solidFill>
                  <a:srgbClr val="000000"/>
                </a:solidFill>
                <a:latin typeface="Tahoma" pitchFamily="34" charset="0"/>
                <a:cs typeface="Tahoma" pitchFamily="34" charset="0"/>
              </a:rPr>
              <a:t>La promozione sui mercati esteri e gli strumenti di aggregazione: il progetto Deliziando e le reti di impresa</a:t>
            </a:r>
          </a:p>
          <a:p>
            <a:pPr algn="ctr">
              <a:lnSpc>
                <a:spcPct val="90000"/>
              </a:lnSpc>
              <a:buClr>
                <a:srgbClr val="FFFFFF"/>
              </a:buClr>
              <a:buFont typeface="Arial"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it-IT" sz="1800" b="1" dirty="0" smtClean="0">
              <a:solidFill>
                <a:srgbClr val="000000"/>
              </a:solidFill>
              <a:latin typeface="Tahoma" pitchFamily="34" charset="0"/>
              <a:cs typeface="Tahoma" pitchFamily="34" charset="0"/>
            </a:endParaRPr>
          </a:p>
          <a:p>
            <a:pPr algn="ctr">
              <a:lnSpc>
                <a:spcPct val="90000"/>
              </a:lnSpc>
              <a:buClr>
                <a:srgbClr val="FFFFFF"/>
              </a:buClr>
              <a:buFont typeface="Arial"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it-IT" sz="1800" b="1" dirty="0" smtClean="0">
                <a:solidFill>
                  <a:srgbClr val="000000"/>
                </a:solidFill>
                <a:latin typeface="Tahoma" pitchFamily="34" charset="0"/>
                <a:cs typeface="Tahoma" pitchFamily="34" charset="0"/>
              </a:rPr>
              <a:t>di Ugo Girardi, Segretario Generale Unioncamere Emilia-Romagna</a:t>
            </a:r>
          </a:p>
          <a:p>
            <a:pPr algn="ctr">
              <a:lnSpc>
                <a:spcPct val="90000"/>
              </a:lnSpc>
              <a:buClr>
                <a:srgbClr val="FFFFFF"/>
              </a:buClr>
              <a:buFont typeface="Arial"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en-GB" sz="3000" b="1" dirty="0">
              <a:solidFill>
                <a:srgbClr val="000000"/>
              </a:solidFill>
              <a:latin typeface="Tahoma" pitchFamily="34" charset="0"/>
              <a:cs typeface="Tahoma" pitchFamily="34" charset="0"/>
            </a:endParaRPr>
          </a:p>
          <a:p>
            <a:pPr algn="ctr">
              <a:lnSpc>
                <a:spcPct val="90000"/>
              </a:lnSpc>
              <a:buClrTx/>
              <a:buSzTx/>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en-GB" sz="2800" b="1" dirty="0">
              <a:solidFill>
                <a:srgbClr val="8C001B"/>
              </a:solidFill>
              <a:latin typeface="Tahoma" pitchFamily="34" charset="0"/>
              <a:cs typeface="Tahoma" pitchFamily="34" charset="0"/>
            </a:endParaRPr>
          </a:p>
        </p:txBody>
      </p:sp>
      <p:sp>
        <p:nvSpPr>
          <p:cNvPr id="13315" name="Rectangle 5"/>
          <p:cNvSpPr>
            <a:spLocks noChangeArrowheads="1"/>
          </p:cNvSpPr>
          <p:nvPr/>
        </p:nvSpPr>
        <p:spPr bwMode="auto">
          <a:xfrm>
            <a:off x="0" y="0"/>
            <a:ext cx="9144000" cy="457200"/>
          </a:xfrm>
          <a:prstGeom prst="rect">
            <a:avLst/>
          </a:prstGeom>
          <a:noFill/>
          <a:ln w="9525">
            <a:noFill/>
            <a:miter lim="800000"/>
            <a:headEnd/>
            <a:tailEnd/>
          </a:ln>
        </p:spPr>
        <p:txBody>
          <a:bodyPr wrap="none" anchor="ctr">
            <a:spAutoFit/>
          </a:bodyPr>
          <a:lstStyle/>
          <a:p>
            <a:endParaRPr lang="it-IT"/>
          </a:p>
        </p:txBody>
      </p:sp>
      <p:sp>
        <p:nvSpPr>
          <p:cNvPr id="13316" name="CasellaDiTesto 5"/>
          <p:cNvSpPr txBox="1">
            <a:spLocks noChangeArrowheads="1"/>
          </p:cNvSpPr>
          <p:nvPr/>
        </p:nvSpPr>
        <p:spPr bwMode="auto">
          <a:xfrm>
            <a:off x="683568" y="5732463"/>
            <a:ext cx="7920880" cy="523220"/>
          </a:xfrm>
          <a:prstGeom prst="rect">
            <a:avLst/>
          </a:prstGeom>
          <a:noFill/>
          <a:ln w="9525">
            <a:noFill/>
            <a:miter lim="800000"/>
            <a:headEnd/>
            <a:tailEnd/>
          </a:ln>
        </p:spPr>
        <p:txBody>
          <a:bodyPr wrap="square">
            <a:spAutoFit/>
          </a:bodyPr>
          <a:lstStyle/>
          <a:p>
            <a:pPr algn="ctr"/>
            <a:r>
              <a:rPr lang="it-IT" sz="1400" b="1" dirty="0" smtClean="0">
                <a:solidFill>
                  <a:schemeClr val="tx1"/>
                </a:solidFill>
                <a:latin typeface="Tahoma" pitchFamily="34" charset="0"/>
                <a:cs typeface="Tahoma" pitchFamily="34" charset="0"/>
              </a:rPr>
              <a:t>Il Sistema Agroalimentare dell’Emilia-Romagna: analisi e prospettive</a:t>
            </a:r>
          </a:p>
          <a:p>
            <a:pPr algn="ctr"/>
            <a:r>
              <a:rPr lang="it-IT" sz="1400" b="1" dirty="0" smtClean="0">
                <a:solidFill>
                  <a:schemeClr val="tx1"/>
                </a:solidFill>
                <a:latin typeface="Tahoma" pitchFamily="34" charset="0"/>
                <a:cs typeface="Tahoma" pitchFamily="34" charset="0"/>
              </a:rPr>
              <a:t>Cesena, 7 marzo 2014</a:t>
            </a:r>
            <a:endParaRPr lang="it-IT" sz="1400" b="1" dirty="0">
              <a:solidFill>
                <a:schemeClr val="tx1"/>
              </a:solidFill>
              <a:latin typeface="Tahoma" pitchFamily="34" charset="0"/>
              <a:cs typeface="Tahoma" pitchFamily="34" charset="0"/>
            </a:endParaRPr>
          </a:p>
        </p:txBody>
      </p:sp>
      <p:pic>
        <p:nvPicPr>
          <p:cNvPr id="13317" name="Picture 1029"/>
          <p:cNvPicPr>
            <a:picLocks noChangeAspect="1" noChangeArrowheads="1"/>
          </p:cNvPicPr>
          <p:nvPr/>
        </p:nvPicPr>
        <p:blipFill>
          <a:blip r:embed="rId3" cstate="print"/>
          <a:srcRect/>
          <a:stretch>
            <a:fillRect/>
          </a:stretch>
        </p:blipFill>
        <p:spPr bwMode="auto">
          <a:xfrm>
            <a:off x="-9525" y="0"/>
            <a:ext cx="9153525" cy="692150"/>
          </a:xfrm>
          <a:prstGeom prst="rect">
            <a:avLst/>
          </a:prstGeom>
          <a:noFill/>
          <a:ln w="9525">
            <a:noFill/>
            <a:miter lim="800000"/>
            <a:headEnd/>
            <a:tailEnd/>
          </a:ln>
        </p:spPr>
      </p:pic>
      <p:pic>
        <p:nvPicPr>
          <p:cNvPr id="13318" name="Picture 13" descr="unioncamere_er_colori"/>
          <p:cNvPicPr>
            <a:picLocks noChangeAspect="1" noChangeArrowheads="1"/>
          </p:cNvPicPr>
          <p:nvPr/>
        </p:nvPicPr>
        <p:blipFill>
          <a:blip r:embed="rId4" cstate="print"/>
          <a:srcRect/>
          <a:stretch>
            <a:fillRect/>
          </a:stretch>
        </p:blipFill>
        <p:spPr bwMode="auto">
          <a:xfrm>
            <a:off x="179388" y="115888"/>
            <a:ext cx="1647825" cy="457200"/>
          </a:xfrm>
          <a:prstGeom prst="rect">
            <a:avLst/>
          </a:prstGeom>
          <a:noFill/>
          <a:ln w="9525">
            <a:noFill/>
            <a:miter lim="800000"/>
            <a:headEnd/>
            <a:tailEnd/>
          </a:ln>
        </p:spPr>
      </p:pic>
    </p:spTree>
  </p:cSld>
  <p:clrMapOvr>
    <a:masterClrMapping/>
  </p:clrMapOvr>
  <p:transition>
    <p:dissolve/>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Segnaposto numero diapositiva 1"/>
          <p:cNvSpPr>
            <a:spLocks noGrp="1"/>
          </p:cNvSpPr>
          <p:nvPr>
            <p:ph type="sldNum" sz="quarter" idx="10"/>
          </p:nvPr>
        </p:nvSpPr>
        <p:spPr>
          <a:noFill/>
        </p:spPr>
        <p:txBody>
          <a:bodyPr/>
          <a:lstStyle/>
          <a:p>
            <a:pPr>
              <a:buFont typeface="Times New Roman" pitchFamily="18" charset="0"/>
              <a:buNone/>
            </a:pPr>
            <a:r>
              <a:rPr lang="en-GB" smtClean="0">
                <a:ea typeface="Arial Unicode MS" pitchFamily="34" charset="-128"/>
                <a:cs typeface="Arial Unicode MS" pitchFamily="34" charset="-128"/>
              </a:rPr>
              <a:t>[ </a:t>
            </a:r>
            <a:fld id="{C089B465-55E9-4551-AE3A-8E0AA91CAE6A}" type="slidenum">
              <a:rPr lang="en-GB" smtClean="0">
                <a:ea typeface="Arial Unicode MS" pitchFamily="34" charset="-128"/>
                <a:cs typeface="Arial Unicode MS" pitchFamily="34" charset="-128"/>
              </a:rPr>
              <a:pPr>
                <a:buFont typeface="Times New Roman" pitchFamily="18" charset="0"/>
                <a:buNone/>
              </a:pPr>
              <a:t>10</a:t>
            </a:fld>
            <a:r>
              <a:rPr lang="en-GB" smtClean="0">
                <a:ea typeface="Arial Unicode MS" pitchFamily="34" charset="-128"/>
                <a:cs typeface="Arial Unicode MS" pitchFamily="34" charset="-128"/>
              </a:rPr>
              <a:t> ]</a:t>
            </a:r>
            <a:endParaRPr lang="en-GB" sz="1400" smtClean="0">
              <a:solidFill>
                <a:srgbClr val="000000"/>
              </a:solidFill>
              <a:latin typeface="Times New Roman" pitchFamily="18" charset="0"/>
              <a:ea typeface="Arial Unicode MS" pitchFamily="34" charset="-128"/>
              <a:cs typeface="Arial Unicode MS" pitchFamily="34" charset="-128"/>
            </a:endParaRPr>
          </a:p>
        </p:txBody>
      </p:sp>
      <p:sp>
        <p:nvSpPr>
          <p:cNvPr id="20483" name="Text Box 1037"/>
          <p:cNvSpPr txBox="1">
            <a:spLocks noChangeArrowheads="1"/>
          </p:cNvSpPr>
          <p:nvPr/>
        </p:nvSpPr>
        <p:spPr bwMode="auto">
          <a:xfrm>
            <a:off x="457200" y="672877"/>
            <a:ext cx="8686800" cy="523220"/>
          </a:xfrm>
          <a:prstGeom prst="rect">
            <a:avLst/>
          </a:prstGeom>
          <a:noFill/>
          <a:ln w="9525">
            <a:noFill/>
            <a:miter lim="800000"/>
            <a:headEnd/>
            <a:tailEnd/>
          </a:ln>
        </p:spPr>
        <p:txBody>
          <a:bodyPr wrap="square">
            <a:spAutoFit/>
          </a:bodyPr>
          <a:lstStyle/>
          <a:p>
            <a:pPr>
              <a:buClrTx/>
              <a:buSzTx/>
              <a:buFontTx/>
              <a:buNone/>
            </a:pPr>
            <a:r>
              <a:rPr lang="it-IT" sz="2800" b="1" dirty="0" smtClean="0">
                <a:solidFill>
                  <a:srgbClr val="8C001B"/>
                </a:solidFill>
                <a:latin typeface="Tahoma" pitchFamily="34" charset="0"/>
              </a:rPr>
              <a:t>Progetto Deliziando </a:t>
            </a:r>
            <a:endParaRPr lang="it-IT" sz="2800" b="1" dirty="0">
              <a:solidFill>
                <a:srgbClr val="8C001B"/>
              </a:solidFill>
              <a:latin typeface="Tahoma" pitchFamily="34" charset="0"/>
            </a:endParaRPr>
          </a:p>
        </p:txBody>
      </p:sp>
      <p:sp>
        <p:nvSpPr>
          <p:cNvPr id="20484" name="Line 1039"/>
          <p:cNvSpPr>
            <a:spLocks noChangeShapeType="1"/>
          </p:cNvSpPr>
          <p:nvPr/>
        </p:nvSpPr>
        <p:spPr bwMode="auto">
          <a:xfrm flipV="1">
            <a:off x="533400" y="1196752"/>
            <a:ext cx="8142288" cy="17462"/>
          </a:xfrm>
          <a:prstGeom prst="line">
            <a:avLst/>
          </a:prstGeom>
          <a:noFill/>
          <a:ln w="28575">
            <a:solidFill>
              <a:srgbClr val="9A251E"/>
            </a:solidFill>
            <a:round/>
            <a:headEnd/>
            <a:tailEnd/>
          </a:ln>
        </p:spPr>
        <p:txBody>
          <a:bodyPr wrap="none" anchor="ctr"/>
          <a:lstStyle/>
          <a:p>
            <a:endParaRPr lang="it-IT"/>
          </a:p>
        </p:txBody>
      </p:sp>
      <p:sp>
        <p:nvSpPr>
          <p:cNvPr id="20485" name="Rectangle 14"/>
          <p:cNvSpPr>
            <a:spLocks noChangeArrowheads="1"/>
          </p:cNvSpPr>
          <p:nvPr/>
        </p:nvSpPr>
        <p:spPr bwMode="auto">
          <a:xfrm>
            <a:off x="0" y="0"/>
            <a:ext cx="9144000" cy="457200"/>
          </a:xfrm>
          <a:prstGeom prst="rect">
            <a:avLst/>
          </a:prstGeom>
          <a:noFill/>
          <a:ln w="9525">
            <a:noFill/>
            <a:miter lim="800000"/>
            <a:headEnd/>
            <a:tailEnd/>
          </a:ln>
        </p:spPr>
        <p:txBody>
          <a:bodyPr wrap="none" anchor="ctr">
            <a:spAutoFit/>
          </a:bodyPr>
          <a:lstStyle/>
          <a:p>
            <a:endParaRPr lang="it-IT"/>
          </a:p>
        </p:txBody>
      </p:sp>
      <p:pic>
        <p:nvPicPr>
          <p:cNvPr id="20486" name="Picture 1029"/>
          <p:cNvPicPr>
            <a:picLocks noChangeAspect="1" noChangeArrowheads="1"/>
          </p:cNvPicPr>
          <p:nvPr/>
        </p:nvPicPr>
        <p:blipFill>
          <a:blip r:embed="rId3" cstate="print"/>
          <a:srcRect/>
          <a:stretch>
            <a:fillRect/>
          </a:stretch>
        </p:blipFill>
        <p:spPr bwMode="auto">
          <a:xfrm>
            <a:off x="-9525" y="0"/>
            <a:ext cx="9153525" cy="692150"/>
          </a:xfrm>
          <a:prstGeom prst="rect">
            <a:avLst/>
          </a:prstGeom>
          <a:noFill/>
          <a:ln w="9525">
            <a:noFill/>
            <a:miter lim="800000"/>
            <a:headEnd/>
            <a:tailEnd/>
          </a:ln>
        </p:spPr>
      </p:pic>
      <p:pic>
        <p:nvPicPr>
          <p:cNvPr id="20487" name="Picture 13" descr="unioncamere_er_colori"/>
          <p:cNvPicPr>
            <a:picLocks noChangeAspect="1" noChangeArrowheads="1"/>
          </p:cNvPicPr>
          <p:nvPr/>
        </p:nvPicPr>
        <p:blipFill>
          <a:blip r:embed="rId4" cstate="print"/>
          <a:srcRect/>
          <a:stretch>
            <a:fillRect/>
          </a:stretch>
        </p:blipFill>
        <p:spPr bwMode="auto">
          <a:xfrm>
            <a:off x="179388" y="115888"/>
            <a:ext cx="1647825" cy="457200"/>
          </a:xfrm>
          <a:prstGeom prst="rect">
            <a:avLst/>
          </a:prstGeom>
          <a:noFill/>
          <a:ln w="9525">
            <a:noFill/>
            <a:miter lim="800000"/>
            <a:headEnd/>
            <a:tailEnd/>
          </a:ln>
        </p:spPr>
      </p:pic>
      <p:sp>
        <p:nvSpPr>
          <p:cNvPr id="20488" name="Text Box 1041"/>
          <p:cNvSpPr txBox="1">
            <a:spLocks noChangeArrowheads="1"/>
          </p:cNvSpPr>
          <p:nvPr/>
        </p:nvSpPr>
        <p:spPr bwMode="auto">
          <a:xfrm>
            <a:off x="35496" y="1484784"/>
            <a:ext cx="8964613" cy="6742488"/>
          </a:xfrm>
          <a:prstGeom prst="rect">
            <a:avLst/>
          </a:prstGeom>
          <a:noFill/>
          <a:ln w="9525">
            <a:noFill/>
            <a:round/>
            <a:headEnd/>
            <a:tailEnd/>
          </a:ln>
        </p:spPr>
        <p:txBody>
          <a:bodyPr wrap="square" lIns="90000" tIns="46800" rIns="90000" bIns="46800">
            <a:spAutoFit/>
          </a:bodyPr>
          <a:lstStyle/>
          <a:p>
            <a:pPr marL="457200" indent="-457200" algn="jus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it-IT" sz="2000" b="1" i="1" dirty="0" smtClean="0">
                <a:solidFill>
                  <a:schemeClr val="tx1"/>
                </a:solidFill>
                <a:latin typeface="Tahoma" pitchFamily="34" charset="0"/>
                <a:cs typeface="Tahoma" pitchFamily="34" charset="0"/>
              </a:rPr>
              <a:t>Alcuni numeri  </a:t>
            </a:r>
            <a:r>
              <a:rPr lang="it-IT" sz="2000" dirty="0" smtClean="0">
                <a:solidFill>
                  <a:schemeClr val="tx1"/>
                </a:solidFill>
                <a:latin typeface="Tahoma" pitchFamily="34" charset="0"/>
                <a:cs typeface="Tahoma" pitchFamily="34" charset="0"/>
              </a:rPr>
              <a:t>a supporto dei risultati raggiunti nel </a:t>
            </a:r>
            <a:r>
              <a:rPr lang="it-IT" sz="2000" b="1" i="1" dirty="0" smtClean="0">
                <a:solidFill>
                  <a:schemeClr val="tx1"/>
                </a:solidFill>
                <a:latin typeface="Tahoma" pitchFamily="34" charset="0"/>
                <a:cs typeface="Tahoma" pitchFamily="34" charset="0"/>
              </a:rPr>
              <a:t>periodo 2008 - 2013</a:t>
            </a:r>
            <a:r>
              <a:rPr lang="it-IT" sz="2000" dirty="0" smtClean="0">
                <a:solidFill>
                  <a:schemeClr val="tx1"/>
                </a:solidFill>
                <a:latin typeface="Tahoma" pitchFamily="34" charset="0"/>
                <a:cs typeface="Tahoma" pitchFamily="34" charset="0"/>
              </a:rPr>
              <a:t>:</a:t>
            </a:r>
          </a:p>
          <a:p>
            <a:pPr marL="457200" indent="-457200" algn="jus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it-IT" sz="2000" dirty="0" smtClean="0">
              <a:solidFill>
                <a:schemeClr val="tx1"/>
              </a:solidFill>
              <a:latin typeface="Tahoma" pitchFamily="34" charset="0"/>
              <a:cs typeface="Tahoma" pitchFamily="34" charset="0"/>
            </a:endParaRPr>
          </a:p>
          <a:p>
            <a:pPr marL="457200" indent="-457200" algn="just">
              <a:buFont typeface="Wingdings" pitchFamily="2" charset="2"/>
              <a:buChar char="q"/>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it-IT" sz="2000" dirty="0" smtClean="0">
                <a:solidFill>
                  <a:schemeClr val="tx1"/>
                </a:solidFill>
                <a:latin typeface="Tahoma" pitchFamily="34" charset="0"/>
                <a:cs typeface="Tahoma" pitchFamily="34" charset="0"/>
              </a:rPr>
              <a:t>88 attività realizzate</a:t>
            </a:r>
          </a:p>
          <a:p>
            <a:pPr marL="457200" indent="-457200" algn="just">
              <a:buFont typeface="Wingdings" pitchFamily="2" charset="2"/>
              <a:buChar char="q"/>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it-IT" sz="2000" dirty="0" smtClean="0">
              <a:solidFill>
                <a:schemeClr val="tx1"/>
              </a:solidFill>
              <a:latin typeface="Tahoma" pitchFamily="34" charset="0"/>
              <a:cs typeface="Tahoma" pitchFamily="34" charset="0"/>
            </a:endParaRPr>
          </a:p>
          <a:p>
            <a:pPr marL="457200" indent="-457200" algn="just">
              <a:buFont typeface="Wingdings" pitchFamily="2" charset="2"/>
              <a:buChar char="q"/>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it-IT" sz="2000" dirty="0" smtClean="0">
                <a:solidFill>
                  <a:schemeClr val="tx1"/>
                </a:solidFill>
                <a:latin typeface="Tahoma" pitchFamily="34" charset="0"/>
                <a:cs typeface="Tahoma" pitchFamily="34" charset="0"/>
              </a:rPr>
              <a:t>24 i Paesi obiettivo della promozione: Europa, America Latina, Nord America, </a:t>
            </a:r>
            <a:r>
              <a:rPr lang="it-IT" sz="2000" dirty="0" err="1" smtClean="0">
                <a:solidFill>
                  <a:schemeClr val="tx1"/>
                </a:solidFill>
                <a:latin typeface="Tahoma" pitchFamily="34" charset="0"/>
                <a:cs typeface="Tahoma" pitchFamily="34" charset="0"/>
              </a:rPr>
              <a:t>Asean</a:t>
            </a:r>
            <a:endParaRPr lang="it-IT" sz="2000" dirty="0" smtClean="0">
              <a:solidFill>
                <a:schemeClr val="tx1"/>
              </a:solidFill>
              <a:latin typeface="Tahoma" pitchFamily="34" charset="0"/>
              <a:cs typeface="Tahoma" pitchFamily="34" charset="0"/>
            </a:endParaRPr>
          </a:p>
          <a:p>
            <a:pPr marL="457200" indent="-457200" algn="just">
              <a:buFont typeface="Wingdings" pitchFamily="2" charset="2"/>
              <a:buChar char="q"/>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it-IT" sz="2000" dirty="0" smtClean="0">
              <a:solidFill>
                <a:schemeClr val="tx1"/>
              </a:solidFill>
              <a:latin typeface="Tahoma" pitchFamily="34" charset="0"/>
              <a:cs typeface="Tahoma" pitchFamily="34" charset="0"/>
            </a:endParaRPr>
          </a:p>
          <a:p>
            <a:pPr marL="457200" indent="-457200" algn="just">
              <a:buFont typeface="Wingdings" pitchFamily="2" charset="2"/>
              <a:buChar char="q"/>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it-IT" sz="2000" dirty="0" smtClean="0">
                <a:solidFill>
                  <a:schemeClr val="tx1"/>
                </a:solidFill>
                <a:latin typeface="Tahoma" pitchFamily="34" charset="0"/>
                <a:cs typeface="Tahoma" pitchFamily="34" charset="0"/>
              </a:rPr>
              <a:t>1.820 le presenze aziendali agli eventi realizzati</a:t>
            </a:r>
          </a:p>
          <a:p>
            <a:pPr marL="457200" indent="-457200" algn="just">
              <a:buFont typeface="Wingdings" pitchFamily="2" charset="2"/>
              <a:buChar char="q"/>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it-IT" sz="2000" dirty="0" smtClean="0">
              <a:solidFill>
                <a:schemeClr val="tx1"/>
              </a:solidFill>
              <a:latin typeface="Tahoma" pitchFamily="34" charset="0"/>
              <a:cs typeface="Tahoma" pitchFamily="34" charset="0"/>
            </a:endParaRPr>
          </a:p>
          <a:p>
            <a:pPr marL="457200" indent="-457200" algn="just">
              <a:buFont typeface="Wingdings" pitchFamily="2" charset="2"/>
              <a:buChar char="q"/>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it-IT" sz="2000" dirty="0" smtClean="0">
                <a:solidFill>
                  <a:schemeClr val="tx1"/>
                </a:solidFill>
                <a:latin typeface="Tahoma" pitchFamily="34" charset="0"/>
                <a:cs typeface="Tahoma" pitchFamily="34" charset="0"/>
              </a:rPr>
              <a:t>840 gli operatori esteri coinvolti negli eventi commerciali</a:t>
            </a:r>
          </a:p>
          <a:p>
            <a:pPr marL="457200" indent="-457200" algn="just">
              <a:buFont typeface="Wingdings" pitchFamily="2" charset="2"/>
              <a:buChar char="q"/>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it-IT" sz="2000" dirty="0" smtClean="0">
              <a:solidFill>
                <a:schemeClr val="tx1"/>
              </a:solidFill>
              <a:latin typeface="Tahoma" pitchFamily="34" charset="0"/>
              <a:cs typeface="Tahoma" pitchFamily="34" charset="0"/>
            </a:endParaRPr>
          </a:p>
          <a:p>
            <a:pPr marL="457200" indent="-457200" algn="just">
              <a:buFont typeface="Wingdings" pitchFamily="2" charset="2"/>
              <a:buChar char="q"/>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it-IT" sz="2000" dirty="0" smtClean="0">
                <a:solidFill>
                  <a:schemeClr val="tx1"/>
                </a:solidFill>
                <a:latin typeface="Tahoma" pitchFamily="34" charset="0"/>
                <a:cs typeface="Tahoma" pitchFamily="34" charset="0"/>
              </a:rPr>
              <a:t>7.540 gli incontri B2B realizzati</a:t>
            </a:r>
          </a:p>
          <a:p>
            <a:pPr marL="457200" indent="-457200" algn="just">
              <a:buFont typeface="Wingdings" pitchFamily="2" charset="2"/>
              <a:buChar char="q"/>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it-IT" sz="2000" dirty="0" smtClean="0">
              <a:solidFill>
                <a:schemeClr val="tx1"/>
              </a:solidFill>
              <a:latin typeface="Tahoma" pitchFamily="34" charset="0"/>
              <a:cs typeface="Tahoma" pitchFamily="34" charset="0"/>
            </a:endParaRPr>
          </a:p>
          <a:p>
            <a:pPr marL="457200" indent="-457200" algn="just">
              <a:buFont typeface="Wingdings" pitchFamily="2" charset="2"/>
              <a:buChar char="q"/>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it-IT" sz="2000" dirty="0" smtClean="0">
                <a:solidFill>
                  <a:schemeClr val="tx1"/>
                </a:solidFill>
                <a:latin typeface="Tahoma" pitchFamily="34" charset="0"/>
                <a:cs typeface="Tahoma" pitchFamily="34" charset="0"/>
              </a:rPr>
              <a:t>2.400 i giornalisti ed operatori esteri presenti agli eventi istituzionali</a:t>
            </a:r>
          </a:p>
          <a:p>
            <a:pPr marL="457200" indent="-457200" algn="just">
              <a:buFont typeface="Wingdings" pitchFamily="2" charset="2"/>
              <a:buChar char="q"/>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it-IT" sz="2000" dirty="0" smtClean="0">
              <a:solidFill>
                <a:schemeClr val="tx1"/>
              </a:solidFill>
              <a:latin typeface="Tahoma" pitchFamily="34" charset="0"/>
              <a:cs typeface="Tahoma" pitchFamily="34" charset="0"/>
            </a:endParaRPr>
          </a:p>
          <a:p>
            <a:pPr marL="457200" indent="-457200" algn="just">
              <a:buFont typeface="Wingdings" pitchFamily="2" charset="2"/>
              <a:buChar char="q"/>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it-IT" sz="2000" dirty="0" smtClean="0">
                <a:solidFill>
                  <a:schemeClr val="tx1"/>
                </a:solidFill>
                <a:latin typeface="Tahoma" pitchFamily="34" charset="0"/>
                <a:cs typeface="Tahoma" pitchFamily="34" charset="0"/>
              </a:rPr>
              <a:t>435 gli studenti esteri di scuole alberghiere coinvolti</a:t>
            </a:r>
          </a:p>
          <a:p>
            <a:pPr marL="457200" indent="-457200" algn="just">
              <a:buFont typeface="Wingdings" pitchFamily="2" charset="2"/>
              <a:buChar char="q"/>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it-IT" sz="2000" dirty="0" smtClean="0">
              <a:solidFill>
                <a:schemeClr val="tx1"/>
              </a:solidFill>
              <a:latin typeface="Tahoma" pitchFamily="34" charset="0"/>
              <a:cs typeface="Tahoma" pitchFamily="34" charset="0"/>
            </a:endParaRPr>
          </a:p>
          <a:p>
            <a:pPr marL="457200" indent="-457200" algn="jus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it-IT" sz="2000" dirty="0" smtClean="0">
                <a:solidFill>
                  <a:schemeClr val="tx1"/>
                </a:solidFill>
                <a:latin typeface="Tahoma" pitchFamily="34" charset="0"/>
                <a:cs typeface="Tahoma" pitchFamily="34" charset="0"/>
              </a:rPr>
              <a:t>		</a:t>
            </a:r>
          </a:p>
          <a:p>
            <a:pPr algn="just">
              <a:buFont typeface="Arial"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it-IT" sz="2400" dirty="0" smtClean="0">
              <a:solidFill>
                <a:schemeClr val="tx1"/>
              </a:solidFill>
              <a:latin typeface="Tahoma" pitchFamily="34" charset="0"/>
              <a:cs typeface="Tahoma" pitchFamily="34" charset="0"/>
            </a:endParaRPr>
          </a:p>
          <a:p>
            <a:pPr algn="just">
              <a:buFont typeface="Arial"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it-IT" sz="2400" dirty="0" smtClean="0">
              <a:solidFill>
                <a:schemeClr val="tx1"/>
              </a:solidFill>
              <a:latin typeface="Tahoma" pitchFamily="34" charset="0"/>
              <a:cs typeface="Tahoma" pitchFamily="34" charset="0"/>
            </a:endParaRPr>
          </a:p>
          <a:p>
            <a:pPr>
              <a:buFont typeface="Arial"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it-IT" sz="2400" dirty="0">
              <a:solidFill>
                <a:schemeClr val="tx1"/>
              </a:solidFill>
              <a:latin typeface="Tahoma" pitchFamily="34" charset="0"/>
              <a:cs typeface="Tahoma" pitchFamily="34" charset="0"/>
            </a:endParaRPr>
          </a:p>
        </p:txBody>
      </p:sp>
    </p:spTree>
  </p:cSld>
  <p:clrMapOvr>
    <a:masterClrMapping/>
  </p:clrMapOvr>
  <p:transition>
    <p:dissolve/>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Segnaposto numero diapositiva 1"/>
          <p:cNvSpPr>
            <a:spLocks noGrp="1"/>
          </p:cNvSpPr>
          <p:nvPr>
            <p:ph type="sldNum" sz="quarter" idx="10"/>
          </p:nvPr>
        </p:nvSpPr>
        <p:spPr>
          <a:noFill/>
        </p:spPr>
        <p:txBody>
          <a:bodyPr/>
          <a:lstStyle/>
          <a:p>
            <a:pPr>
              <a:buFont typeface="Times New Roman" pitchFamily="18" charset="0"/>
              <a:buNone/>
            </a:pPr>
            <a:r>
              <a:rPr lang="en-GB" smtClean="0">
                <a:ea typeface="Arial Unicode MS" pitchFamily="34" charset="-128"/>
                <a:cs typeface="Arial Unicode MS" pitchFamily="34" charset="-128"/>
              </a:rPr>
              <a:t>[ </a:t>
            </a:r>
            <a:fld id="{C089B465-55E9-4551-AE3A-8E0AA91CAE6A}" type="slidenum">
              <a:rPr lang="en-GB" smtClean="0">
                <a:ea typeface="Arial Unicode MS" pitchFamily="34" charset="-128"/>
                <a:cs typeface="Arial Unicode MS" pitchFamily="34" charset="-128"/>
              </a:rPr>
              <a:pPr>
                <a:buFont typeface="Times New Roman" pitchFamily="18" charset="0"/>
                <a:buNone/>
              </a:pPr>
              <a:t>11</a:t>
            </a:fld>
            <a:r>
              <a:rPr lang="en-GB" smtClean="0">
                <a:ea typeface="Arial Unicode MS" pitchFamily="34" charset="-128"/>
                <a:cs typeface="Arial Unicode MS" pitchFamily="34" charset="-128"/>
              </a:rPr>
              <a:t> ]</a:t>
            </a:r>
            <a:endParaRPr lang="en-GB" sz="1400" smtClean="0">
              <a:solidFill>
                <a:srgbClr val="000000"/>
              </a:solidFill>
              <a:latin typeface="Times New Roman" pitchFamily="18" charset="0"/>
              <a:ea typeface="Arial Unicode MS" pitchFamily="34" charset="-128"/>
              <a:cs typeface="Arial Unicode MS" pitchFamily="34" charset="-128"/>
            </a:endParaRPr>
          </a:p>
        </p:txBody>
      </p:sp>
      <p:sp>
        <p:nvSpPr>
          <p:cNvPr id="20483" name="Text Box 1037"/>
          <p:cNvSpPr txBox="1">
            <a:spLocks noChangeArrowheads="1"/>
          </p:cNvSpPr>
          <p:nvPr/>
        </p:nvSpPr>
        <p:spPr bwMode="auto">
          <a:xfrm>
            <a:off x="457200" y="672877"/>
            <a:ext cx="8686800" cy="523220"/>
          </a:xfrm>
          <a:prstGeom prst="rect">
            <a:avLst/>
          </a:prstGeom>
          <a:noFill/>
          <a:ln w="9525">
            <a:noFill/>
            <a:miter lim="800000"/>
            <a:headEnd/>
            <a:tailEnd/>
          </a:ln>
        </p:spPr>
        <p:txBody>
          <a:bodyPr wrap="square">
            <a:spAutoFit/>
          </a:bodyPr>
          <a:lstStyle/>
          <a:p>
            <a:pPr>
              <a:buClrTx/>
              <a:buSzTx/>
              <a:buFontTx/>
              <a:buNone/>
            </a:pPr>
            <a:r>
              <a:rPr lang="it-IT" sz="2800" b="1" dirty="0" smtClean="0">
                <a:solidFill>
                  <a:srgbClr val="8C001B"/>
                </a:solidFill>
                <a:latin typeface="Tahoma" pitchFamily="34" charset="0"/>
              </a:rPr>
              <a:t>Progetto Deliziando </a:t>
            </a:r>
            <a:endParaRPr lang="it-IT" sz="2800" b="1" dirty="0">
              <a:solidFill>
                <a:srgbClr val="8C001B"/>
              </a:solidFill>
              <a:latin typeface="Tahoma" pitchFamily="34" charset="0"/>
            </a:endParaRPr>
          </a:p>
        </p:txBody>
      </p:sp>
      <p:sp>
        <p:nvSpPr>
          <p:cNvPr id="20484" name="Line 1039"/>
          <p:cNvSpPr>
            <a:spLocks noChangeShapeType="1"/>
          </p:cNvSpPr>
          <p:nvPr/>
        </p:nvSpPr>
        <p:spPr bwMode="auto">
          <a:xfrm flipV="1">
            <a:off x="533400" y="1196752"/>
            <a:ext cx="8142288" cy="17462"/>
          </a:xfrm>
          <a:prstGeom prst="line">
            <a:avLst/>
          </a:prstGeom>
          <a:noFill/>
          <a:ln w="28575">
            <a:solidFill>
              <a:srgbClr val="9A251E"/>
            </a:solidFill>
            <a:round/>
            <a:headEnd/>
            <a:tailEnd/>
          </a:ln>
        </p:spPr>
        <p:txBody>
          <a:bodyPr wrap="none" anchor="ctr"/>
          <a:lstStyle/>
          <a:p>
            <a:endParaRPr lang="it-IT"/>
          </a:p>
        </p:txBody>
      </p:sp>
      <p:sp>
        <p:nvSpPr>
          <p:cNvPr id="20485" name="Rectangle 14"/>
          <p:cNvSpPr>
            <a:spLocks noChangeArrowheads="1"/>
          </p:cNvSpPr>
          <p:nvPr/>
        </p:nvSpPr>
        <p:spPr bwMode="auto">
          <a:xfrm>
            <a:off x="0" y="0"/>
            <a:ext cx="9144000" cy="457200"/>
          </a:xfrm>
          <a:prstGeom prst="rect">
            <a:avLst/>
          </a:prstGeom>
          <a:noFill/>
          <a:ln w="9525">
            <a:noFill/>
            <a:miter lim="800000"/>
            <a:headEnd/>
            <a:tailEnd/>
          </a:ln>
        </p:spPr>
        <p:txBody>
          <a:bodyPr wrap="none" anchor="ctr">
            <a:spAutoFit/>
          </a:bodyPr>
          <a:lstStyle/>
          <a:p>
            <a:endParaRPr lang="it-IT"/>
          </a:p>
        </p:txBody>
      </p:sp>
      <p:pic>
        <p:nvPicPr>
          <p:cNvPr id="20486" name="Picture 1029"/>
          <p:cNvPicPr>
            <a:picLocks noChangeAspect="1" noChangeArrowheads="1"/>
          </p:cNvPicPr>
          <p:nvPr/>
        </p:nvPicPr>
        <p:blipFill>
          <a:blip r:embed="rId3" cstate="print"/>
          <a:srcRect/>
          <a:stretch>
            <a:fillRect/>
          </a:stretch>
        </p:blipFill>
        <p:spPr bwMode="auto">
          <a:xfrm>
            <a:off x="-9525" y="0"/>
            <a:ext cx="9153525" cy="692150"/>
          </a:xfrm>
          <a:prstGeom prst="rect">
            <a:avLst/>
          </a:prstGeom>
          <a:noFill/>
          <a:ln w="9525">
            <a:noFill/>
            <a:miter lim="800000"/>
            <a:headEnd/>
            <a:tailEnd/>
          </a:ln>
        </p:spPr>
      </p:pic>
      <p:pic>
        <p:nvPicPr>
          <p:cNvPr id="20487" name="Picture 13" descr="unioncamere_er_colori"/>
          <p:cNvPicPr>
            <a:picLocks noChangeAspect="1" noChangeArrowheads="1"/>
          </p:cNvPicPr>
          <p:nvPr/>
        </p:nvPicPr>
        <p:blipFill>
          <a:blip r:embed="rId4" cstate="print"/>
          <a:srcRect/>
          <a:stretch>
            <a:fillRect/>
          </a:stretch>
        </p:blipFill>
        <p:spPr bwMode="auto">
          <a:xfrm>
            <a:off x="179388" y="115888"/>
            <a:ext cx="1647825" cy="457200"/>
          </a:xfrm>
          <a:prstGeom prst="rect">
            <a:avLst/>
          </a:prstGeom>
          <a:noFill/>
          <a:ln w="9525">
            <a:noFill/>
            <a:miter lim="800000"/>
            <a:headEnd/>
            <a:tailEnd/>
          </a:ln>
        </p:spPr>
      </p:pic>
      <p:sp>
        <p:nvSpPr>
          <p:cNvPr id="20488" name="Text Box 1041"/>
          <p:cNvSpPr txBox="1">
            <a:spLocks noChangeArrowheads="1"/>
          </p:cNvSpPr>
          <p:nvPr/>
        </p:nvSpPr>
        <p:spPr bwMode="auto">
          <a:xfrm>
            <a:off x="35496" y="1340768"/>
            <a:ext cx="8964613" cy="5819158"/>
          </a:xfrm>
          <a:prstGeom prst="rect">
            <a:avLst/>
          </a:prstGeom>
          <a:noFill/>
          <a:ln w="9525">
            <a:noFill/>
            <a:round/>
            <a:headEnd/>
            <a:tailEnd/>
          </a:ln>
        </p:spPr>
        <p:txBody>
          <a:bodyPr wrap="square" lIns="90000" tIns="46800" rIns="90000" bIns="46800">
            <a:spAutoFit/>
          </a:bodyPr>
          <a:lstStyle/>
          <a:p>
            <a:pPr algn="jus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it-IT" sz="2000" dirty="0" smtClean="0">
              <a:solidFill>
                <a:schemeClr val="tx1"/>
              </a:solidFill>
              <a:latin typeface="Tahoma" pitchFamily="34" charset="0"/>
              <a:cs typeface="Tahoma" pitchFamily="34" charset="0"/>
            </a:endParaRPr>
          </a:p>
          <a:p>
            <a:pPr algn="jus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it-IT" sz="2000" dirty="0" smtClean="0">
                <a:solidFill>
                  <a:schemeClr val="tx1"/>
                </a:solidFill>
                <a:latin typeface="Tahoma" pitchFamily="34" charset="0"/>
                <a:cs typeface="Tahoma" pitchFamily="34" charset="0"/>
              </a:rPr>
              <a:t>A partire dal 2014 la </a:t>
            </a:r>
            <a:r>
              <a:rPr lang="it-IT" sz="2000" b="1" i="1" dirty="0" smtClean="0">
                <a:solidFill>
                  <a:schemeClr val="tx1"/>
                </a:solidFill>
                <a:latin typeface="Tahoma" pitchFamily="34" charset="0"/>
                <a:cs typeface="Tahoma" pitchFamily="34" charset="0"/>
              </a:rPr>
              <a:t>promozione</a:t>
            </a:r>
            <a:r>
              <a:rPr lang="it-IT" sz="2000" dirty="0" smtClean="0">
                <a:solidFill>
                  <a:schemeClr val="tx1"/>
                </a:solidFill>
                <a:latin typeface="Tahoma" pitchFamily="34" charset="0"/>
                <a:cs typeface="Tahoma" pitchFamily="34" charset="0"/>
              </a:rPr>
              <a:t> delle eccellenze eno-gastronomiche </a:t>
            </a:r>
            <a:r>
              <a:rPr lang="it-IT" sz="2000" dirty="0" err="1" smtClean="0">
                <a:solidFill>
                  <a:schemeClr val="tx1"/>
                </a:solidFill>
                <a:latin typeface="Tahoma" pitchFamily="34" charset="0"/>
                <a:cs typeface="Tahoma" pitchFamily="34" charset="0"/>
              </a:rPr>
              <a:t>emiliano-romagnole</a:t>
            </a:r>
            <a:r>
              <a:rPr lang="it-IT" sz="2000" dirty="0" smtClean="0">
                <a:solidFill>
                  <a:schemeClr val="tx1"/>
                </a:solidFill>
                <a:latin typeface="Tahoma" pitchFamily="34" charset="0"/>
                <a:cs typeface="Tahoma" pitchFamily="34" charset="0"/>
              </a:rPr>
              <a:t> </a:t>
            </a:r>
            <a:r>
              <a:rPr lang="it-IT" sz="2000" dirty="0" smtClean="0">
                <a:solidFill>
                  <a:schemeClr val="tx1"/>
                </a:solidFill>
                <a:latin typeface="Tahoma" pitchFamily="34" charset="0"/>
                <a:ea typeface="Tahoma" pitchFamily="34" charset="0"/>
                <a:cs typeface="Tahoma" pitchFamily="34" charset="0"/>
              </a:rPr>
              <a:t>si svilupperà in sinergia con APT Servizi </a:t>
            </a:r>
            <a:r>
              <a:rPr lang="it-IT" sz="2000" b="1" i="1" dirty="0" smtClean="0">
                <a:solidFill>
                  <a:schemeClr val="tx1"/>
                </a:solidFill>
                <a:latin typeface="Tahoma" pitchFamily="34" charset="0"/>
                <a:ea typeface="Tahoma" pitchFamily="34" charset="0"/>
                <a:cs typeface="Tahoma" pitchFamily="34" charset="0"/>
              </a:rPr>
              <a:t>anche in un contesto turistico</a:t>
            </a:r>
            <a:r>
              <a:rPr lang="it-IT" sz="2000" dirty="0" smtClean="0">
                <a:solidFill>
                  <a:schemeClr val="tx1"/>
                </a:solidFill>
                <a:latin typeface="Tahoma" pitchFamily="34" charset="0"/>
                <a:ea typeface="Tahoma" pitchFamily="34" charset="0"/>
                <a:cs typeface="Tahoma" pitchFamily="34" charset="0"/>
              </a:rPr>
              <a:t> per:</a:t>
            </a:r>
          </a:p>
          <a:p>
            <a:pPr algn="just">
              <a:buFont typeface="Arial"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it-IT" sz="2000" dirty="0" smtClean="0">
              <a:solidFill>
                <a:schemeClr val="tx1"/>
              </a:solidFill>
              <a:latin typeface="Tahoma" pitchFamily="34" charset="0"/>
              <a:ea typeface="Tahoma" pitchFamily="34" charset="0"/>
              <a:cs typeface="Tahoma" pitchFamily="34" charset="0"/>
            </a:endParaRPr>
          </a:p>
          <a:p>
            <a:pPr marL="457200" indent="-457200" algn="just">
              <a:buAutoNum type="alphaLcParen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it-IT" sz="2000" dirty="0" smtClean="0">
                <a:solidFill>
                  <a:schemeClr val="tx1"/>
                </a:solidFill>
                <a:latin typeface="Tahoma" pitchFamily="34" charset="0"/>
                <a:ea typeface="Tahoma" pitchFamily="34" charset="0"/>
                <a:cs typeface="Tahoma" pitchFamily="34" charset="0"/>
              </a:rPr>
              <a:t>consolidare la valorizzazione di un marketing territoriale;</a:t>
            </a:r>
          </a:p>
          <a:p>
            <a:pPr marL="457200" indent="-457200" algn="just">
              <a:buAutoNum type="alphaLcParen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it-IT" sz="2000" dirty="0" smtClean="0">
              <a:solidFill>
                <a:schemeClr val="tx1"/>
              </a:solidFill>
              <a:latin typeface="Tahoma" pitchFamily="34" charset="0"/>
              <a:ea typeface="Tahoma" pitchFamily="34" charset="0"/>
              <a:cs typeface="Tahoma" pitchFamily="34" charset="0"/>
            </a:endParaRPr>
          </a:p>
          <a:p>
            <a:pPr algn="jus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it-IT" sz="2000" dirty="0" smtClean="0">
                <a:solidFill>
                  <a:schemeClr val="tx1"/>
                </a:solidFill>
                <a:latin typeface="Tahoma" pitchFamily="34" charset="0"/>
                <a:ea typeface="Tahoma" pitchFamily="34" charset="0"/>
                <a:cs typeface="Tahoma" pitchFamily="34" charset="0"/>
              </a:rPr>
              <a:t>b) promuovere i singoli territori attraverso l’enfatizzazione dei percorsi enogastronomici che accompagnano il turista alla scoperta di culture che hanno segnato la nostra regione nella sua geografia e nella sua storia;</a:t>
            </a:r>
          </a:p>
          <a:p>
            <a:pPr algn="jus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it-IT" sz="2000" b="1" dirty="0" smtClean="0">
              <a:solidFill>
                <a:schemeClr val="tx1"/>
              </a:solidFill>
              <a:latin typeface="Tahoma" pitchFamily="34" charset="0"/>
              <a:ea typeface="Tahoma" pitchFamily="34" charset="0"/>
              <a:cs typeface="Tahoma" pitchFamily="34" charset="0"/>
            </a:endParaRPr>
          </a:p>
          <a:p>
            <a:pPr algn="just"/>
            <a:r>
              <a:rPr lang="it-IT" sz="2000" dirty="0" smtClean="0">
                <a:solidFill>
                  <a:schemeClr val="tx1"/>
                </a:solidFill>
                <a:latin typeface="Tahoma" pitchFamily="34" charset="0"/>
                <a:ea typeface="Tahoma" pitchFamily="34" charset="0"/>
                <a:cs typeface="Tahoma" pitchFamily="34" charset="0"/>
              </a:rPr>
              <a:t>c) creare circuiti di </a:t>
            </a:r>
            <a:r>
              <a:rPr lang="it-IT" sz="2000" dirty="0" err="1" smtClean="0">
                <a:solidFill>
                  <a:schemeClr val="tx1"/>
                </a:solidFill>
                <a:latin typeface="Tahoma" pitchFamily="34" charset="0"/>
                <a:ea typeface="Tahoma" pitchFamily="34" charset="0"/>
                <a:cs typeface="Tahoma" pitchFamily="34" charset="0"/>
              </a:rPr>
              <a:t>incoming</a:t>
            </a:r>
            <a:r>
              <a:rPr lang="it-IT" sz="2000" dirty="0" smtClean="0">
                <a:solidFill>
                  <a:schemeClr val="tx1"/>
                </a:solidFill>
                <a:latin typeface="Tahoma" pitchFamily="34" charset="0"/>
                <a:ea typeface="Tahoma" pitchFamily="34" charset="0"/>
                <a:cs typeface="Tahoma" pitchFamily="34" charset="0"/>
              </a:rPr>
              <a:t> in grado di connettere i sistemi produttivi con il patrimonio dei beni culturali dell'Emilia-Romagna per attrarre i visitatori esteri, anche in vista dell’importante appuntamento di </a:t>
            </a:r>
            <a:r>
              <a:rPr lang="it-IT" sz="2000" b="1" dirty="0" smtClean="0">
                <a:solidFill>
                  <a:schemeClr val="tx1"/>
                </a:solidFill>
                <a:latin typeface="Tahoma" pitchFamily="34" charset="0"/>
                <a:ea typeface="Tahoma" pitchFamily="34" charset="0"/>
                <a:cs typeface="Tahoma" pitchFamily="34" charset="0"/>
              </a:rPr>
              <a:t>Expo 2015</a:t>
            </a:r>
            <a:r>
              <a:rPr lang="it-IT" sz="2000" dirty="0" smtClean="0">
                <a:solidFill>
                  <a:schemeClr val="tx1"/>
                </a:solidFill>
                <a:latin typeface="Tahoma" pitchFamily="34" charset="0"/>
                <a:ea typeface="Tahoma" pitchFamily="34" charset="0"/>
                <a:cs typeface="Tahoma" pitchFamily="34" charset="0"/>
              </a:rPr>
              <a:t>.</a:t>
            </a:r>
            <a:endParaRPr lang="it-IT" sz="2000" dirty="0" smtClean="0">
              <a:solidFill>
                <a:schemeClr val="tx1"/>
              </a:solidFill>
              <a:latin typeface="Tahoma" pitchFamily="34" charset="0"/>
              <a:cs typeface="Tahoma" pitchFamily="34" charset="0"/>
            </a:endParaRPr>
          </a:p>
          <a:p>
            <a:pPr algn="just">
              <a:buFont typeface="Arial"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it-IT" sz="2000" dirty="0" smtClean="0">
              <a:solidFill>
                <a:schemeClr val="tx1"/>
              </a:solidFill>
              <a:latin typeface="Tahoma" pitchFamily="34" charset="0"/>
              <a:cs typeface="Tahoma" pitchFamily="34" charset="0"/>
            </a:endParaRPr>
          </a:p>
          <a:p>
            <a:pPr algn="just">
              <a:buFont typeface="Arial"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it-IT" sz="2400" dirty="0" smtClean="0">
              <a:solidFill>
                <a:schemeClr val="tx1"/>
              </a:solidFill>
              <a:latin typeface="Tahoma" pitchFamily="34" charset="0"/>
              <a:cs typeface="Tahoma" pitchFamily="34" charset="0"/>
            </a:endParaRPr>
          </a:p>
          <a:p>
            <a:pPr algn="just">
              <a:buFont typeface="Arial"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it-IT" sz="2400" dirty="0" smtClean="0">
              <a:solidFill>
                <a:schemeClr val="tx1"/>
              </a:solidFill>
              <a:latin typeface="Tahoma" pitchFamily="34" charset="0"/>
              <a:cs typeface="Tahoma" pitchFamily="34" charset="0"/>
            </a:endParaRPr>
          </a:p>
          <a:p>
            <a:pPr>
              <a:buFont typeface="Arial"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it-IT" sz="2400" dirty="0">
              <a:solidFill>
                <a:schemeClr val="tx1"/>
              </a:solidFill>
              <a:latin typeface="Tahoma" pitchFamily="34" charset="0"/>
              <a:cs typeface="Tahoma" pitchFamily="34" charset="0"/>
            </a:endParaRPr>
          </a:p>
        </p:txBody>
      </p:sp>
    </p:spTree>
  </p:cSld>
  <p:clrMapOvr>
    <a:masterClrMapping/>
  </p:clrMapOvr>
  <p:transition>
    <p:dissolve/>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Segnaposto numero diapositiva 1"/>
          <p:cNvSpPr>
            <a:spLocks noGrp="1"/>
          </p:cNvSpPr>
          <p:nvPr>
            <p:ph type="sldNum" sz="quarter" idx="10"/>
          </p:nvPr>
        </p:nvSpPr>
        <p:spPr>
          <a:noFill/>
        </p:spPr>
        <p:txBody>
          <a:bodyPr/>
          <a:lstStyle/>
          <a:p>
            <a:pPr>
              <a:buFont typeface="Times New Roman" pitchFamily="18" charset="0"/>
              <a:buNone/>
            </a:pPr>
            <a:r>
              <a:rPr lang="en-GB" dirty="0" smtClean="0">
                <a:ea typeface="Arial Unicode MS" pitchFamily="34" charset="-128"/>
                <a:cs typeface="Arial Unicode MS" pitchFamily="34" charset="-128"/>
              </a:rPr>
              <a:t>[ </a:t>
            </a:r>
            <a:fld id="{C089B465-55E9-4551-AE3A-8E0AA91CAE6A}" type="slidenum">
              <a:rPr lang="en-GB" smtClean="0">
                <a:ea typeface="Arial Unicode MS" pitchFamily="34" charset="-128"/>
                <a:cs typeface="Arial Unicode MS" pitchFamily="34" charset="-128"/>
              </a:rPr>
              <a:pPr>
                <a:buFont typeface="Times New Roman" pitchFamily="18" charset="0"/>
                <a:buNone/>
              </a:pPr>
              <a:t>12</a:t>
            </a:fld>
            <a:r>
              <a:rPr lang="en-GB" dirty="0" smtClean="0">
                <a:ea typeface="Arial Unicode MS" pitchFamily="34" charset="-128"/>
                <a:cs typeface="Arial Unicode MS" pitchFamily="34" charset="-128"/>
              </a:rPr>
              <a:t> ]</a:t>
            </a:r>
            <a:endParaRPr lang="en-GB" sz="1400" dirty="0" smtClean="0">
              <a:solidFill>
                <a:srgbClr val="000000"/>
              </a:solidFill>
              <a:latin typeface="Times New Roman" pitchFamily="18" charset="0"/>
              <a:ea typeface="Arial Unicode MS" pitchFamily="34" charset="-128"/>
              <a:cs typeface="Arial Unicode MS" pitchFamily="34" charset="-128"/>
            </a:endParaRPr>
          </a:p>
        </p:txBody>
      </p:sp>
      <p:sp>
        <p:nvSpPr>
          <p:cNvPr id="20483" name="Text Box 1037"/>
          <p:cNvSpPr txBox="1">
            <a:spLocks noChangeArrowheads="1"/>
          </p:cNvSpPr>
          <p:nvPr/>
        </p:nvSpPr>
        <p:spPr bwMode="auto">
          <a:xfrm>
            <a:off x="457200" y="672877"/>
            <a:ext cx="8686800" cy="523220"/>
          </a:xfrm>
          <a:prstGeom prst="rect">
            <a:avLst/>
          </a:prstGeom>
          <a:noFill/>
          <a:ln w="9525">
            <a:noFill/>
            <a:miter lim="800000"/>
            <a:headEnd/>
            <a:tailEnd/>
          </a:ln>
        </p:spPr>
        <p:txBody>
          <a:bodyPr wrap="square">
            <a:spAutoFit/>
          </a:bodyPr>
          <a:lstStyle/>
          <a:p>
            <a:pPr>
              <a:buClrTx/>
              <a:buSzTx/>
              <a:buFontTx/>
              <a:buNone/>
            </a:pPr>
            <a:r>
              <a:rPr lang="it-IT" sz="2800" b="1" dirty="0" err="1" smtClean="0">
                <a:solidFill>
                  <a:srgbClr val="8C001B"/>
                </a:solidFill>
                <a:latin typeface="Tahoma" pitchFamily="34" charset="0"/>
              </a:rPr>
              <a:t>Why</a:t>
            </a:r>
            <a:r>
              <a:rPr lang="it-IT" sz="2800" b="1" dirty="0" smtClean="0">
                <a:solidFill>
                  <a:srgbClr val="8C001B"/>
                </a:solidFill>
                <a:latin typeface="Tahoma" pitchFamily="34" charset="0"/>
              </a:rPr>
              <a:t>?</a:t>
            </a:r>
            <a:endParaRPr lang="it-IT" sz="2800" b="1" dirty="0">
              <a:solidFill>
                <a:srgbClr val="8C001B"/>
              </a:solidFill>
              <a:latin typeface="Tahoma" pitchFamily="34" charset="0"/>
            </a:endParaRPr>
          </a:p>
        </p:txBody>
      </p:sp>
      <p:sp>
        <p:nvSpPr>
          <p:cNvPr id="20484" name="Line 1039"/>
          <p:cNvSpPr>
            <a:spLocks noChangeShapeType="1"/>
          </p:cNvSpPr>
          <p:nvPr/>
        </p:nvSpPr>
        <p:spPr bwMode="auto">
          <a:xfrm flipV="1">
            <a:off x="533400" y="1196752"/>
            <a:ext cx="8142288" cy="17462"/>
          </a:xfrm>
          <a:prstGeom prst="line">
            <a:avLst/>
          </a:prstGeom>
          <a:noFill/>
          <a:ln w="28575">
            <a:solidFill>
              <a:srgbClr val="9A251E"/>
            </a:solidFill>
            <a:round/>
            <a:headEnd/>
            <a:tailEnd/>
          </a:ln>
        </p:spPr>
        <p:txBody>
          <a:bodyPr wrap="none" anchor="ctr"/>
          <a:lstStyle/>
          <a:p>
            <a:endParaRPr lang="it-IT"/>
          </a:p>
        </p:txBody>
      </p:sp>
      <p:sp>
        <p:nvSpPr>
          <p:cNvPr id="20485" name="Rectangle 14"/>
          <p:cNvSpPr>
            <a:spLocks noChangeArrowheads="1"/>
          </p:cNvSpPr>
          <p:nvPr/>
        </p:nvSpPr>
        <p:spPr bwMode="auto">
          <a:xfrm>
            <a:off x="0" y="0"/>
            <a:ext cx="9144000" cy="457200"/>
          </a:xfrm>
          <a:prstGeom prst="rect">
            <a:avLst/>
          </a:prstGeom>
          <a:noFill/>
          <a:ln w="9525">
            <a:noFill/>
            <a:miter lim="800000"/>
            <a:headEnd/>
            <a:tailEnd/>
          </a:ln>
        </p:spPr>
        <p:txBody>
          <a:bodyPr wrap="none" anchor="ctr">
            <a:spAutoFit/>
          </a:bodyPr>
          <a:lstStyle/>
          <a:p>
            <a:endParaRPr lang="it-IT"/>
          </a:p>
        </p:txBody>
      </p:sp>
      <p:pic>
        <p:nvPicPr>
          <p:cNvPr id="20486" name="Picture 1029"/>
          <p:cNvPicPr>
            <a:picLocks noChangeAspect="1" noChangeArrowheads="1"/>
          </p:cNvPicPr>
          <p:nvPr/>
        </p:nvPicPr>
        <p:blipFill>
          <a:blip r:embed="rId3" cstate="print"/>
          <a:srcRect/>
          <a:stretch>
            <a:fillRect/>
          </a:stretch>
        </p:blipFill>
        <p:spPr bwMode="auto">
          <a:xfrm>
            <a:off x="-9525" y="0"/>
            <a:ext cx="9153525" cy="692150"/>
          </a:xfrm>
          <a:prstGeom prst="rect">
            <a:avLst/>
          </a:prstGeom>
          <a:noFill/>
          <a:ln w="9525">
            <a:noFill/>
            <a:miter lim="800000"/>
            <a:headEnd/>
            <a:tailEnd/>
          </a:ln>
        </p:spPr>
      </p:pic>
      <p:pic>
        <p:nvPicPr>
          <p:cNvPr id="20487" name="Picture 13" descr="unioncamere_er_colori"/>
          <p:cNvPicPr>
            <a:picLocks noChangeAspect="1" noChangeArrowheads="1"/>
          </p:cNvPicPr>
          <p:nvPr/>
        </p:nvPicPr>
        <p:blipFill>
          <a:blip r:embed="rId4" cstate="print"/>
          <a:srcRect/>
          <a:stretch>
            <a:fillRect/>
          </a:stretch>
        </p:blipFill>
        <p:spPr bwMode="auto">
          <a:xfrm>
            <a:off x="179388" y="115888"/>
            <a:ext cx="1647825" cy="457200"/>
          </a:xfrm>
          <a:prstGeom prst="rect">
            <a:avLst/>
          </a:prstGeom>
          <a:noFill/>
          <a:ln w="9525">
            <a:noFill/>
            <a:miter lim="800000"/>
            <a:headEnd/>
            <a:tailEnd/>
          </a:ln>
        </p:spPr>
      </p:pic>
      <p:sp>
        <p:nvSpPr>
          <p:cNvPr id="20488" name="Text Box 1041"/>
          <p:cNvSpPr txBox="1">
            <a:spLocks noChangeArrowheads="1"/>
          </p:cNvSpPr>
          <p:nvPr/>
        </p:nvSpPr>
        <p:spPr bwMode="auto">
          <a:xfrm>
            <a:off x="35496" y="1340768"/>
            <a:ext cx="8964613" cy="1510286"/>
          </a:xfrm>
          <a:prstGeom prst="rect">
            <a:avLst/>
          </a:prstGeom>
          <a:noFill/>
          <a:ln w="9525">
            <a:noFill/>
            <a:round/>
            <a:headEnd/>
            <a:tailEnd/>
          </a:ln>
        </p:spPr>
        <p:txBody>
          <a:bodyPr wrap="square" lIns="90000" tIns="46800" rIns="90000" bIns="46800">
            <a:spAutoFit/>
          </a:bodyPr>
          <a:lstStyle/>
          <a:p>
            <a:pPr algn="jus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it-IT" sz="2000" dirty="0" smtClean="0">
              <a:solidFill>
                <a:schemeClr val="tx1"/>
              </a:solidFill>
              <a:latin typeface="Tahoma" pitchFamily="34" charset="0"/>
              <a:cs typeface="Tahoma" pitchFamily="34" charset="0"/>
            </a:endParaRPr>
          </a:p>
          <a:p>
            <a:pPr algn="just">
              <a:buFont typeface="Arial"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it-IT" sz="2400" dirty="0" smtClean="0">
              <a:solidFill>
                <a:schemeClr val="tx1"/>
              </a:solidFill>
              <a:latin typeface="Tahoma" pitchFamily="34" charset="0"/>
              <a:cs typeface="Tahoma" pitchFamily="34" charset="0"/>
            </a:endParaRPr>
          </a:p>
          <a:p>
            <a:pPr algn="just">
              <a:buFont typeface="Arial"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it-IT" sz="2400" dirty="0" smtClean="0">
              <a:solidFill>
                <a:schemeClr val="tx1"/>
              </a:solidFill>
              <a:latin typeface="Tahoma" pitchFamily="34" charset="0"/>
              <a:cs typeface="Tahoma" pitchFamily="34" charset="0"/>
            </a:endParaRPr>
          </a:p>
          <a:p>
            <a:pPr>
              <a:buFont typeface="Arial"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it-IT" sz="2400" dirty="0">
              <a:solidFill>
                <a:schemeClr val="tx1"/>
              </a:solidFill>
              <a:latin typeface="Tahoma" pitchFamily="34" charset="0"/>
              <a:cs typeface="Tahoma" pitchFamily="34" charset="0"/>
            </a:endParaRPr>
          </a:p>
        </p:txBody>
      </p:sp>
      <p:sp>
        <p:nvSpPr>
          <p:cNvPr id="13" name="Rectangle 3"/>
          <p:cNvSpPr>
            <a:spLocks noChangeArrowheads="1"/>
          </p:cNvSpPr>
          <p:nvPr/>
        </p:nvSpPr>
        <p:spPr bwMode="auto">
          <a:xfrm>
            <a:off x="685800" y="1700808"/>
            <a:ext cx="7773988" cy="4320480"/>
          </a:xfrm>
          <a:prstGeom prst="rect">
            <a:avLst/>
          </a:prstGeom>
          <a:noFill/>
          <a:ln w="9525">
            <a:noFill/>
            <a:miter lim="800000"/>
            <a:headEnd/>
            <a:tailEnd/>
          </a:ln>
          <a:effectLst/>
        </p:spPr>
        <p:txBody>
          <a:bodyPr/>
          <a:lstStyle/>
          <a:p>
            <a:pPr marL="342900" indent="-342900">
              <a:buFont typeface="Arial" pitchFamily="34" charset="0"/>
              <a:buChar char="•"/>
            </a:pPr>
            <a:r>
              <a:rPr lang="it-IT" sz="2000" dirty="0" smtClean="0">
                <a:solidFill>
                  <a:schemeClr val="tx1"/>
                </a:solidFill>
                <a:latin typeface="Trebuchet MS" pitchFamily="34" charset="0"/>
              </a:rPr>
              <a:t>conoscere meglio e prima degli altri le opportunità di vendita nei vari mercati esteri;</a:t>
            </a:r>
          </a:p>
          <a:p>
            <a:pPr marL="342900" indent="-342900">
              <a:buFont typeface="Arial" pitchFamily="34" charset="0"/>
              <a:buChar char="•"/>
            </a:pPr>
            <a:r>
              <a:rPr lang="it-IT" sz="2000" dirty="0" smtClean="0">
                <a:solidFill>
                  <a:schemeClr val="tx1"/>
                </a:solidFill>
                <a:latin typeface="Trebuchet MS" pitchFamily="34" charset="0"/>
              </a:rPr>
              <a:t>essere presenti in un numero maggiore di mercati di sbocco essere più rapidi nello sviluppo dei mercati esteri disporre di reti di vendita con potenziale di fatturato maggiore, più controllabili trattare direttamente;</a:t>
            </a:r>
          </a:p>
          <a:p>
            <a:pPr marL="342900" indent="-342900">
              <a:buFont typeface="Arial" pitchFamily="34" charset="0"/>
              <a:buChar char="•"/>
            </a:pPr>
            <a:r>
              <a:rPr lang="it-IT" sz="2000" dirty="0" smtClean="0">
                <a:solidFill>
                  <a:schemeClr val="tx1"/>
                </a:solidFill>
                <a:latin typeface="Trebuchet MS" pitchFamily="34" charset="0"/>
              </a:rPr>
              <a:t>realizzare fiere, eventi e campagne pubblicitarie più efficaci, a costi più bassi;</a:t>
            </a:r>
          </a:p>
          <a:p>
            <a:pPr marL="342900" indent="-342900">
              <a:buFont typeface="Arial" pitchFamily="34" charset="0"/>
              <a:buChar char="•"/>
            </a:pPr>
            <a:r>
              <a:rPr lang="it-IT" sz="2000" dirty="0" smtClean="0">
                <a:solidFill>
                  <a:schemeClr val="tx1"/>
                </a:solidFill>
                <a:latin typeface="Trebuchet MS" pitchFamily="34" charset="0"/>
              </a:rPr>
              <a:t>realizzare nello stesso prodotto, servizio più fatturato disporre di una logistica più efficiente garantire una migliore efficienza, a costi più bassi garantire un’assistenza post-vendita migliore, a costi più bassi</a:t>
            </a:r>
          </a:p>
          <a:p>
            <a:pPr marL="342900" indent="-342900">
              <a:buFont typeface="Arial" pitchFamily="34" charset="0"/>
              <a:buChar char="•"/>
            </a:pPr>
            <a:r>
              <a:rPr lang="it-IT" sz="2000" dirty="0" err="1" smtClean="0">
                <a:solidFill>
                  <a:schemeClr val="tx1"/>
                </a:solidFill>
                <a:latin typeface="Trebuchet MS" pitchFamily="34" charset="0"/>
              </a:rPr>
              <a:t>……</a:t>
            </a:r>
            <a:r>
              <a:rPr lang="it-IT" sz="2000" dirty="0" smtClean="0">
                <a:solidFill>
                  <a:schemeClr val="tx1"/>
                </a:solidFill>
                <a:latin typeface="Trebuchet MS" pitchFamily="34" charset="0"/>
              </a:rPr>
              <a:t>.</a:t>
            </a:r>
            <a:endParaRPr lang="it-IT" sz="2000" dirty="0">
              <a:solidFill>
                <a:schemeClr val="tx1"/>
              </a:solidFill>
              <a:latin typeface="Trebuchet MS" pitchFamily="34" charset="0"/>
            </a:endParaRPr>
          </a:p>
        </p:txBody>
      </p:sp>
    </p:spTree>
  </p:cSld>
  <p:clrMapOvr>
    <a:masterClrMapping/>
  </p:clrMapOvr>
  <p:transition>
    <p:dissolve/>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Segnaposto numero diapositiva 1"/>
          <p:cNvSpPr>
            <a:spLocks noGrp="1"/>
          </p:cNvSpPr>
          <p:nvPr>
            <p:ph type="sldNum" sz="quarter" idx="10"/>
          </p:nvPr>
        </p:nvSpPr>
        <p:spPr>
          <a:noFill/>
        </p:spPr>
        <p:txBody>
          <a:bodyPr/>
          <a:lstStyle/>
          <a:p>
            <a:pPr>
              <a:buFont typeface="Times New Roman" pitchFamily="18" charset="0"/>
              <a:buNone/>
            </a:pPr>
            <a:r>
              <a:rPr lang="en-GB" dirty="0" smtClean="0">
                <a:ea typeface="Arial Unicode MS" pitchFamily="34" charset="-128"/>
                <a:cs typeface="Arial Unicode MS" pitchFamily="34" charset="-128"/>
              </a:rPr>
              <a:t>[ </a:t>
            </a:r>
            <a:fld id="{C089B465-55E9-4551-AE3A-8E0AA91CAE6A}" type="slidenum">
              <a:rPr lang="en-GB" smtClean="0">
                <a:ea typeface="Arial Unicode MS" pitchFamily="34" charset="-128"/>
                <a:cs typeface="Arial Unicode MS" pitchFamily="34" charset="-128"/>
              </a:rPr>
              <a:pPr>
                <a:buFont typeface="Times New Roman" pitchFamily="18" charset="0"/>
                <a:buNone/>
              </a:pPr>
              <a:t>13</a:t>
            </a:fld>
            <a:r>
              <a:rPr lang="en-GB" dirty="0" smtClean="0">
                <a:ea typeface="Arial Unicode MS" pitchFamily="34" charset="-128"/>
                <a:cs typeface="Arial Unicode MS" pitchFamily="34" charset="-128"/>
              </a:rPr>
              <a:t> ]</a:t>
            </a:r>
            <a:endParaRPr lang="en-GB" sz="1400" dirty="0" smtClean="0">
              <a:solidFill>
                <a:srgbClr val="000000"/>
              </a:solidFill>
              <a:latin typeface="Times New Roman" pitchFamily="18" charset="0"/>
              <a:ea typeface="Arial Unicode MS" pitchFamily="34" charset="-128"/>
              <a:cs typeface="Arial Unicode MS" pitchFamily="34" charset="-128"/>
            </a:endParaRPr>
          </a:p>
        </p:txBody>
      </p:sp>
      <p:sp>
        <p:nvSpPr>
          <p:cNvPr id="20483" name="Text Box 1037"/>
          <p:cNvSpPr txBox="1">
            <a:spLocks noChangeArrowheads="1"/>
          </p:cNvSpPr>
          <p:nvPr/>
        </p:nvSpPr>
        <p:spPr bwMode="auto">
          <a:xfrm>
            <a:off x="251520" y="3140968"/>
            <a:ext cx="8686800" cy="523220"/>
          </a:xfrm>
          <a:prstGeom prst="rect">
            <a:avLst/>
          </a:prstGeom>
          <a:noFill/>
          <a:ln w="9525">
            <a:noFill/>
            <a:miter lim="800000"/>
            <a:headEnd/>
            <a:tailEnd/>
          </a:ln>
        </p:spPr>
        <p:txBody>
          <a:bodyPr wrap="square">
            <a:spAutoFit/>
          </a:bodyPr>
          <a:lstStyle/>
          <a:p>
            <a:pPr>
              <a:buClrTx/>
              <a:buSzTx/>
              <a:buFontTx/>
              <a:buNone/>
            </a:pPr>
            <a:r>
              <a:rPr lang="it-IT" sz="2800" b="1" dirty="0" smtClean="0">
                <a:solidFill>
                  <a:srgbClr val="8C001B"/>
                </a:solidFill>
                <a:latin typeface="Tahoma" pitchFamily="34" charset="0"/>
              </a:rPr>
              <a:t>Le reti di impresa per l’internazionalizzazione</a:t>
            </a:r>
            <a:endParaRPr lang="it-IT" sz="2800" b="1" dirty="0">
              <a:solidFill>
                <a:srgbClr val="8C001B"/>
              </a:solidFill>
              <a:latin typeface="Tahoma" pitchFamily="34" charset="0"/>
            </a:endParaRPr>
          </a:p>
        </p:txBody>
      </p:sp>
      <p:sp>
        <p:nvSpPr>
          <p:cNvPr id="20485" name="Rectangle 14"/>
          <p:cNvSpPr>
            <a:spLocks noChangeArrowheads="1"/>
          </p:cNvSpPr>
          <p:nvPr/>
        </p:nvSpPr>
        <p:spPr bwMode="auto">
          <a:xfrm>
            <a:off x="0" y="0"/>
            <a:ext cx="9144000" cy="457200"/>
          </a:xfrm>
          <a:prstGeom prst="rect">
            <a:avLst/>
          </a:prstGeom>
          <a:noFill/>
          <a:ln w="9525">
            <a:noFill/>
            <a:miter lim="800000"/>
            <a:headEnd/>
            <a:tailEnd/>
          </a:ln>
        </p:spPr>
        <p:txBody>
          <a:bodyPr wrap="none" anchor="ctr">
            <a:spAutoFit/>
          </a:bodyPr>
          <a:lstStyle/>
          <a:p>
            <a:endParaRPr lang="it-IT"/>
          </a:p>
        </p:txBody>
      </p:sp>
      <p:pic>
        <p:nvPicPr>
          <p:cNvPr id="20486" name="Picture 1029"/>
          <p:cNvPicPr>
            <a:picLocks noChangeAspect="1" noChangeArrowheads="1"/>
          </p:cNvPicPr>
          <p:nvPr/>
        </p:nvPicPr>
        <p:blipFill>
          <a:blip r:embed="rId3" cstate="print"/>
          <a:srcRect/>
          <a:stretch>
            <a:fillRect/>
          </a:stretch>
        </p:blipFill>
        <p:spPr bwMode="auto">
          <a:xfrm>
            <a:off x="-9525" y="0"/>
            <a:ext cx="9153525" cy="692150"/>
          </a:xfrm>
          <a:prstGeom prst="rect">
            <a:avLst/>
          </a:prstGeom>
          <a:noFill/>
          <a:ln w="9525">
            <a:noFill/>
            <a:miter lim="800000"/>
            <a:headEnd/>
            <a:tailEnd/>
          </a:ln>
        </p:spPr>
      </p:pic>
      <p:pic>
        <p:nvPicPr>
          <p:cNvPr id="20487" name="Picture 13" descr="unioncamere_er_colori"/>
          <p:cNvPicPr>
            <a:picLocks noChangeAspect="1" noChangeArrowheads="1"/>
          </p:cNvPicPr>
          <p:nvPr/>
        </p:nvPicPr>
        <p:blipFill>
          <a:blip r:embed="rId4" cstate="print"/>
          <a:srcRect/>
          <a:stretch>
            <a:fillRect/>
          </a:stretch>
        </p:blipFill>
        <p:spPr bwMode="auto">
          <a:xfrm>
            <a:off x="179388" y="115888"/>
            <a:ext cx="1647825" cy="457200"/>
          </a:xfrm>
          <a:prstGeom prst="rect">
            <a:avLst/>
          </a:prstGeom>
          <a:noFill/>
          <a:ln w="9525">
            <a:noFill/>
            <a:miter lim="800000"/>
            <a:headEnd/>
            <a:tailEnd/>
          </a:ln>
        </p:spPr>
      </p:pic>
      <p:sp>
        <p:nvSpPr>
          <p:cNvPr id="20488" name="Text Box 1041"/>
          <p:cNvSpPr txBox="1">
            <a:spLocks noChangeArrowheads="1"/>
          </p:cNvSpPr>
          <p:nvPr/>
        </p:nvSpPr>
        <p:spPr bwMode="auto">
          <a:xfrm>
            <a:off x="35496" y="1340768"/>
            <a:ext cx="8964613" cy="1510286"/>
          </a:xfrm>
          <a:prstGeom prst="rect">
            <a:avLst/>
          </a:prstGeom>
          <a:noFill/>
          <a:ln w="9525">
            <a:noFill/>
            <a:round/>
            <a:headEnd/>
            <a:tailEnd/>
          </a:ln>
        </p:spPr>
        <p:txBody>
          <a:bodyPr wrap="square" lIns="90000" tIns="46800" rIns="90000" bIns="46800">
            <a:spAutoFit/>
          </a:bodyPr>
          <a:lstStyle/>
          <a:p>
            <a:pPr algn="jus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it-IT" sz="2000" dirty="0" smtClean="0">
              <a:solidFill>
                <a:schemeClr val="tx1"/>
              </a:solidFill>
              <a:latin typeface="Tahoma" pitchFamily="34" charset="0"/>
              <a:cs typeface="Tahoma" pitchFamily="34" charset="0"/>
            </a:endParaRPr>
          </a:p>
          <a:p>
            <a:pPr algn="just">
              <a:buFont typeface="Arial"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it-IT" sz="2400" dirty="0" smtClean="0">
              <a:solidFill>
                <a:schemeClr val="tx1"/>
              </a:solidFill>
              <a:latin typeface="Tahoma" pitchFamily="34" charset="0"/>
              <a:cs typeface="Tahoma" pitchFamily="34" charset="0"/>
            </a:endParaRPr>
          </a:p>
          <a:p>
            <a:pPr algn="just">
              <a:buFont typeface="Arial"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it-IT" sz="2400" dirty="0" smtClean="0">
              <a:solidFill>
                <a:schemeClr val="tx1"/>
              </a:solidFill>
              <a:latin typeface="Tahoma" pitchFamily="34" charset="0"/>
              <a:cs typeface="Tahoma" pitchFamily="34" charset="0"/>
            </a:endParaRPr>
          </a:p>
          <a:p>
            <a:pPr>
              <a:buFont typeface="Arial"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it-IT" sz="2400" dirty="0">
              <a:solidFill>
                <a:schemeClr val="tx1"/>
              </a:solidFill>
              <a:latin typeface="Tahoma" pitchFamily="34" charset="0"/>
              <a:cs typeface="Tahoma" pitchFamily="34" charset="0"/>
            </a:endParaRPr>
          </a:p>
        </p:txBody>
      </p:sp>
      <p:sp>
        <p:nvSpPr>
          <p:cNvPr id="13" name="Rectangle 3"/>
          <p:cNvSpPr>
            <a:spLocks noChangeArrowheads="1"/>
          </p:cNvSpPr>
          <p:nvPr/>
        </p:nvSpPr>
        <p:spPr bwMode="auto">
          <a:xfrm>
            <a:off x="685800" y="1700808"/>
            <a:ext cx="7773988" cy="4320480"/>
          </a:xfrm>
          <a:prstGeom prst="rect">
            <a:avLst/>
          </a:prstGeom>
          <a:noFill/>
          <a:ln w="9525">
            <a:noFill/>
            <a:miter lim="800000"/>
            <a:headEnd/>
            <a:tailEnd/>
          </a:ln>
          <a:effectLst/>
        </p:spPr>
        <p:txBody>
          <a:bodyPr/>
          <a:lstStyle/>
          <a:p>
            <a:pPr marL="342900" indent="-342900"/>
            <a:endParaRPr lang="it-IT" sz="2000" dirty="0">
              <a:solidFill>
                <a:schemeClr val="tx1"/>
              </a:solidFill>
              <a:latin typeface="Trebuchet MS" pitchFamily="34" charset="0"/>
            </a:endParaRPr>
          </a:p>
        </p:txBody>
      </p:sp>
    </p:spTree>
  </p:cSld>
  <p:clrMapOvr>
    <a:masterClrMapping/>
  </p:clrMapOvr>
  <p:transition>
    <p:dissolve/>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Segnaposto numero diapositiva 1"/>
          <p:cNvSpPr>
            <a:spLocks noGrp="1"/>
          </p:cNvSpPr>
          <p:nvPr>
            <p:ph type="sldNum" sz="quarter" idx="10"/>
          </p:nvPr>
        </p:nvSpPr>
        <p:spPr>
          <a:noFill/>
        </p:spPr>
        <p:txBody>
          <a:bodyPr/>
          <a:lstStyle/>
          <a:p>
            <a:pPr>
              <a:buFont typeface="Times New Roman" pitchFamily="18" charset="0"/>
              <a:buNone/>
            </a:pPr>
            <a:r>
              <a:rPr lang="en-GB" dirty="0" smtClean="0">
                <a:ea typeface="Arial Unicode MS" pitchFamily="34" charset="-128"/>
                <a:cs typeface="Arial Unicode MS" pitchFamily="34" charset="-128"/>
              </a:rPr>
              <a:t>[ </a:t>
            </a:r>
            <a:fld id="{C089B465-55E9-4551-AE3A-8E0AA91CAE6A}" type="slidenum">
              <a:rPr lang="en-GB" smtClean="0">
                <a:ea typeface="Arial Unicode MS" pitchFamily="34" charset="-128"/>
                <a:cs typeface="Arial Unicode MS" pitchFamily="34" charset="-128"/>
              </a:rPr>
              <a:pPr>
                <a:buFont typeface="Times New Roman" pitchFamily="18" charset="0"/>
                <a:buNone/>
              </a:pPr>
              <a:t>14</a:t>
            </a:fld>
            <a:r>
              <a:rPr lang="en-GB" dirty="0" smtClean="0">
                <a:ea typeface="Arial Unicode MS" pitchFamily="34" charset="-128"/>
                <a:cs typeface="Arial Unicode MS" pitchFamily="34" charset="-128"/>
              </a:rPr>
              <a:t> ]</a:t>
            </a:r>
            <a:endParaRPr lang="en-GB" sz="1400" dirty="0" smtClean="0">
              <a:solidFill>
                <a:srgbClr val="000000"/>
              </a:solidFill>
              <a:latin typeface="Times New Roman" pitchFamily="18" charset="0"/>
              <a:ea typeface="Arial Unicode MS" pitchFamily="34" charset="-128"/>
              <a:cs typeface="Arial Unicode MS" pitchFamily="34" charset="-128"/>
            </a:endParaRPr>
          </a:p>
        </p:txBody>
      </p:sp>
      <p:sp>
        <p:nvSpPr>
          <p:cNvPr id="20483" name="Text Box 1037"/>
          <p:cNvSpPr txBox="1">
            <a:spLocks noChangeArrowheads="1"/>
          </p:cNvSpPr>
          <p:nvPr/>
        </p:nvSpPr>
        <p:spPr bwMode="auto">
          <a:xfrm>
            <a:off x="457200" y="672877"/>
            <a:ext cx="8686800" cy="523220"/>
          </a:xfrm>
          <a:prstGeom prst="rect">
            <a:avLst/>
          </a:prstGeom>
          <a:noFill/>
          <a:ln w="9525">
            <a:noFill/>
            <a:miter lim="800000"/>
            <a:headEnd/>
            <a:tailEnd/>
          </a:ln>
        </p:spPr>
        <p:txBody>
          <a:bodyPr wrap="square">
            <a:spAutoFit/>
          </a:bodyPr>
          <a:lstStyle/>
          <a:p>
            <a:pPr>
              <a:buClrTx/>
              <a:buSzTx/>
              <a:buFontTx/>
              <a:buNone/>
            </a:pPr>
            <a:r>
              <a:rPr lang="it-IT" sz="2800" b="1" dirty="0" err="1" smtClean="0">
                <a:solidFill>
                  <a:srgbClr val="8C001B"/>
                </a:solidFill>
                <a:latin typeface="Tahoma" pitchFamily="34" charset="0"/>
              </a:rPr>
              <a:t>How</a:t>
            </a:r>
            <a:r>
              <a:rPr lang="it-IT" sz="2800" b="1" dirty="0" smtClean="0">
                <a:solidFill>
                  <a:srgbClr val="8C001B"/>
                </a:solidFill>
                <a:latin typeface="Tahoma" pitchFamily="34" charset="0"/>
              </a:rPr>
              <a:t>?</a:t>
            </a:r>
            <a:endParaRPr lang="it-IT" sz="2800" b="1" dirty="0">
              <a:solidFill>
                <a:srgbClr val="8C001B"/>
              </a:solidFill>
              <a:latin typeface="Tahoma" pitchFamily="34" charset="0"/>
            </a:endParaRPr>
          </a:p>
        </p:txBody>
      </p:sp>
      <p:sp>
        <p:nvSpPr>
          <p:cNvPr id="20484" name="Line 1039"/>
          <p:cNvSpPr>
            <a:spLocks noChangeShapeType="1"/>
          </p:cNvSpPr>
          <p:nvPr/>
        </p:nvSpPr>
        <p:spPr bwMode="auto">
          <a:xfrm flipV="1">
            <a:off x="533400" y="1196752"/>
            <a:ext cx="8142288" cy="17462"/>
          </a:xfrm>
          <a:prstGeom prst="line">
            <a:avLst/>
          </a:prstGeom>
          <a:noFill/>
          <a:ln w="28575">
            <a:solidFill>
              <a:srgbClr val="9A251E"/>
            </a:solidFill>
            <a:round/>
            <a:headEnd/>
            <a:tailEnd/>
          </a:ln>
        </p:spPr>
        <p:txBody>
          <a:bodyPr wrap="none" anchor="ctr"/>
          <a:lstStyle/>
          <a:p>
            <a:endParaRPr lang="it-IT"/>
          </a:p>
        </p:txBody>
      </p:sp>
      <p:sp>
        <p:nvSpPr>
          <p:cNvPr id="20485" name="Rectangle 14"/>
          <p:cNvSpPr>
            <a:spLocks noChangeArrowheads="1"/>
          </p:cNvSpPr>
          <p:nvPr/>
        </p:nvSpPr>
        <p:spPr bwMode="auto">
          <a:xfrm>
            <a:off x="0" y="0"/>
            <a:ext cx="9144000" cy="457200"/>
          </a:xfrm>
          <a:prstGeom prst="rect">
            <a:avLst/>
          </a:prstGeom>
          <a:noFill/>
          <a:ln w="9525">
            <a:noFill/>
            <a:miter lim="800000"/>
            <a:headEnd/>
            <a:tailEnd/>
          </a:ln>
        </p:spPr>
        <p:txBody>
          <a:bodyPr wrap="none" anchor="ctr">
            <a:spAutoFit/>
          </a:bodyPr>
          <a:lstStyle/>
          <a:p>
            <a:endParaRPr lang="it-IT"/>
          </a:p>
        </p:txBody>
      </p:sp>
      <p:pic>
        <p:nvPicPr>
          <p:cNvPr id="20486" name="Picture 1029"/>
          <p:cNvPicPr>
            <a:picLocks noChangeAspect="1" noChangeArrowheads="1"/>
          </p:cNvPicPr>
          <p:nvPr/>
        </p:nvPicPr>
        <p:blipFill>
          <a:blip r:embed="rId3" cstate="print"/>
          <a:srcRect/>
          <a:stretch>
            <a:fillRect/>
          </a:stretch>
        </p:blipFill>
        <p:spPr bwMode="auto">
          <a:xfrm>
            <a:off x="-9525" y="0"/>
            <a:ext cx="9153525" cy="692150"/>
          </a:xfrm>
          <a:prstGeom prst="rect">
            <a:avLst/>
          </a:prstGeom>
          <a:noFill/>
          <a:ln w="9525">
            <a:noFill/>
            <a:miter lim="800000"/>
            <a:headEnd/>
            <a:tailEnd/>
          </a:ln>
        </p:spPr>
      </p:pic>
      <p:pic>
        <p:nvPicPr>
          <p:cNvPr id="20487" name="Picture 13" descr="unioncamere_er_colori"/>
          <p:cNvPicPr>
            <a:picLocks noChangeAspect="1" noChangeArrowheads="1"/>
          </p:cNvPicPr>
          <p:nvPr/>
        </p:nvPicPr>
        <p:blipFill>
          <a:blip r:embed="rId4" cstate="print"/>
          <a:srcRect/>
          <a:stretch>
            <a:fillRect/>
          </a:stretch>
        </p:blipFill>
        <p:spPr bwMode="auto">
          <a:xfrm>
            <a:off x="179388" y="115888"/>
            <a:ext cx="1647825" cy="457200"/>
          </a:xfrm>
          <a:prstGeom prst="rect">
            <a:avLst/>
          </a:prstGeom>
          <a:noFill/>
          <a:ln w="9525">
            <a:noFill/>
            <a:miter lim="800000"/>
            <a:headEnd/>
            <a:tailEnd/>
          </a:ln>
        </p:spPr>
      </p:pic>
      <p:sp>
        <p:nvSpPr>
          <p:cNvPr id="20488" name="Text Box 1041"/>
          <p:cNvSpPr txBox="1">
            <a:spLocks noChangeArrowheads="1"/>
          </p:cNvSpPr>
          <p:nvPr/>
        </p:nvSpPr>
        <p:spPr bwMode="auto">
          <a:xfrm>
            <a:off x="35496" y="1340768"/>
            <a:ext cx="8964613" cy="1510286"/>
          </a:xfrm>
          <a:prstGeom prst="rect">
            <a:avLst/>
          </a:prstGeom>
          <a:noFill/>
          <a:ln w="9525">
            <a:noFill/>
            <a:round/>
            <a:headEnd/>
            <a:tailEnd/>
          </a:ln>
        </p:spPr>
        <p:txBody>
          <a:bodyPr wrap="square" lIns="90000" tIns="46800" rIns="90000" bIns="46800">
            <a:spAutoFit/>
          </a:bodyPr>
          <a:lstStyle/>
          <a:p>
            <a:pPr algn="jus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it-IT" sz="2000" dirty="0" smtClean="0">
              <a:solidFill>
                <a:schemeClr val="tx1"/>
              </a:solidFill>
              <a:latin typeface="Tahoma" pitchFamily="34" charset="0"/>
              <a:cs typeface="Tahoma" pitchFamily="34" charset="0"/>
            </a:endParaRPr>
          </a:p>
          <a:p>
            <a:pPr algn="just">
              <a:buFont typeface="Arial"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it-IT" sz="2400" dirty="0" smtClean="0">
              <a:solidFill>
                <a:schemeClr val="tx1"/>
              </a:solidFill>
              <a:latin typeface="Tahoma" pitchFamily="34" charset="0"/>
              <a:cs typeface="Tahoma" pitchFamily="34" charset="0"/>
            </a:endParaRPr>
          </a:p>
          <a:p>
            <a:pPr algn="just">
              <a:buFont typeface="Arial"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it-IT" sz="2400" dirty="0" smtClean="0">
              <a:solidFill>
                <a:schemeClr val="tx1"/>
              </a:solidFill>
              <a:latin typeface="Tahoma" pitchFamily="34" charset="0"/>
              <a:cs typeface="Tahoma" pitchFamily="34" charset="0"/>
            </a:endParaRPr>
          </a:p>
          <a:p>
            <a:pPr>
              <a:buFont typeface="Arial"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it-IT" sz="2400" dirty="0">
              <a:solidFill>
                <a:schemeClr val="tx1"/>
              </a:solidFill>
              <a:latin typeface="Tahoma" pitchFamily="34" charset="0"/>
              <a:cs typeface="Tahoma" pitchFamily="34" charset="0"/>
            </a:endParaRPr>
          </a:p>
        </p:txBody>
      </p:sp>
      <p:sp>
        <p:nvSpPr>
          <p:cNvPr id="10" name="Rectangle 3"/>
          <p:cNvSpPr>
            <a:spLocks noChangeArrowheads="1"/>
          </p:cNvSpPr>
          <p:nvPr/>
        </p:nvSpPr>
        <p:spPr bwMode="auto">
          <a:xfrm>
            <a:off x="685800" y="2419350"/>
            <a:ext cx="7773988" cy="2665413"/>
          </a:xfrm>
          <a:prstGeom prst="rect">
            <a:avLst/>
          </a:prstGeom>
          <a:noFill/>
          <a:ln w="9525">
            <a:noFill/>
            <a:miter lim="800000"/>
            <a:headEnd/>
            <a:tailEnd/>
          </a:ln>
          <a:effectLst/>
        </p:spPr>
        <p:txBody>
          <a:bodyPr/>
          <a:lstStyle/>
          <a:p>
            <a:pPr marL="342900" indent="-342900">
              <a:buFont typeface="Arial" pitchFamily="34" charset="0"/>
              <a:buChar char="•"/>
            </a:pPr>
            <a:r>
              <a:rPr lang="it-IT" sz="2000" dirty="0" err="1" smtClean="0">
                <a:solidFill>
                  <a:schemeClr val="tx1"/>
                </a:solidFill>
                <a:latin typeface="Trebuchet MS" pitchFamily="34" charset="0"/>
              </a:rPr>
              <a:t>Ati</a:t>
            </a:r>
            <a:endParaRPr lang="it-IT" sz="2000" dirty="0" smtClean="0">
              <a:solidFill>
                <a:schemeClr val="tx1"/>
              </a:solidFill>
              <a:latin typeface="Trebuchet MS" pitchFamily="34" charset="0"/>
            </a:endParaRPr>
          </a:p>
          <a:p>
            <a:pPr marL="342900" indent="-342900">
              <a:buFont typeface="Arial" pitchFamily="34" charset="0"/>
              <a:buChar char="•"/>
            </a:pPr>
            <a:r>
              <a:rPr lang="it-IT" sz="2000" dirty="0" smtClean="0">
                <a:solidFill>
                  <a:schemeClr val="tx1"/>
                </a:solidFill>
                <a:latin typeface="Trebuchet MS" pitchFamily="34" charset="0"/>
              </a:rPr>
              <a:t>Reti di imprese</a:t>
            </a:r>
            <a:endParaRPr lang="it-IT" sz="2000" dirty="0">
              <a:solidFill>
                <a:schemeClr val="tx1"/>
              </a:solidFill>
              <a:latin typeface="Trebuchet MS" pitchFamily="34" charset="0"/>
            </a:endParaRPr>
          </a:p>
          <a:p>
            <a:pPr marL="342900" indent="-342900">
              <a:buFont typeface="Arial" pitchFamily="34" charset="0"/>
              <a:buChar char="•"/>
            </a:pPr>
            <a:r>
              <a:rPr lang="it-IT" sz="2000" dirty="0" err="1" smtClean="0">
                <a:solidFill>
                  <a:schemeClr val="tx1"/>
                </a:solidFill>
                <a:latin typeface="Trebuchet MS" pitchFamily="34" charset="0"/>
              </a:rPr>
              <a:t>Licencing</a:t>
            </a:r>
            <a:endParaRPr lang="it-IT" sz="2000" dirty="0" smtClean="0">
              <a:solidFill>
                <a:schemeClr val="tx1"/>
              </a:solidFill>
              <a:latin typeface="Trebuchet MS" pitchFamily="34" charset="0"/>
            </a:endParaRPr>
          </a:p>
          <a:p>
            <a:pPr marL="342900" indent="-342900">
              <a:buFont typeface="Arial" pitchFamily="34" charset="0"/>
              <a:buChar char="•"/>
            </a:pPr>
            <a:r>
              <a:rPr lang="it-IT" sz="2000" dirty="0" smtClean="0">
                <a:solidFill>
                  <a:schemeClr val="tx1"/>
                </a:solidFill>
                <a:latin typeface="Trebuchet MS" pitchFamily="34" charset="0"/>
              </a:rPr>
              <a:t>Joint Venture</a:t>
            </a:r>
          </a:p>
          <a:p>
            <a:pPr marL="342900" indent="-342900">
              <a:buFont typeface="Arial" pitchFamily="34" charset="0"/>
              <a:buChar char="•"/>
            </a:pPr>
            <a:r>
              <a:rPr lang="it-IT" sz="2000" dirty="0" smtClean="0">
                <a:solidFill>
                  <a:schemeClr val="tx1"/>
                </a:solidFill>
                <a:latin typeface="Trebuchet MS" pitchFamily="34" charset="0"/>
              </a:rPr>
              <a:t>Società consortile o consorzio</a:t>
            </a:r>
          </a:p>
          <a:p>
            <a:pPr marL="342900" indent="-342900">
              <a:buFont typeface="Arial" pitchFamily="34" charset="0"/>
              <a:buChar char="•"/>
            </a:pPr>
            <a:r>
              <a:rPr lang="it-IT" sz="2000" dirty="0" smtClean="0">
                <a:solidFill>
                  <a:schemeClr val="tx1"/>
                </a:solidFill>
                <a:latin typeface="Trebuchet MS" pitchFamily="34" charset="0"/>
              </a:rPr>
              <a:t>Il Consorzio Export</a:t>
            </a:r>
          </a:p>
          <a:p>
            <a:pPr marL="342900" indent="-342900">
              <a:buFont typeface="Arial" pitchFamily="34" charset="0"/>
              <a:buChar char="•"/>
            </a:pPr>
            <a:r>
              <a:rPr lang="it-IT" sz="2000" dirty="0" err="1" smtClean="0">
                <a:solidFill>
                  <a:schemeClr val="tx1"/>
                </a:solidFill>
                <a:latin typeface="Trebuchet MS" pitchFamily="34" charset="0"/>
              </a:rPr>
              <a:t>Geie</a:t>
            </a:r>
            <a:endParaRPr lang="it-IT" sz="2000" dirty="0" smtClean="0">
              <a:solidFill>
                <a:schemeClr val="tx1"/>
              </a:solidFill>
              <a:latin typeface="Trebuchet MS" pitchFamily="34" charset="0"/>
            </a:endParaRPr>
          </a:p>
          <a:p>
            <a:pPr marL="342900" indent="-342900">
              <a:buFont typeface="Arial" pitchFamily="34" charset="0"/>
              <a:buChar char="•"/>
            </a:pPr>
            <a:r>
              <a:rPr lang="it-IT" sz="2000" dirty="0" smtClean="0">
                <a:solidFill>
                  <a:schemeClr val="tx1"/>
                </a:solidFill>
                <a:latin typeface="Trebuchet MS" pitchFamily="34" charset="0"/>
              </a:rPr>
              <a:t>IL CONTRATTO </a:t>
            </a:r>
            <a:r>
              <a:rPr lang="it-IT" sz="2000" dirty="0" err="1" smtClean="0">
                <a:solidFill>
                  <a:schemeClr val="tx1"/>
                </a:solidFill>
                <a:latin typeface="Trebuchet MS" pitchFamily="34" charset="0"/>
              </a:rPr>
              <a:t>DI</a:t>
            </a:r>
            <a:r>
              <a:rPr lang="it-IT" sz="2000" dirty="0" smtClean="0">
                <a:solidFill>
                  <a:schemeClr val="tx1"/>
                </a:solidFill>
                <a:latin typeface="Trebuchet MS" pitchFamily="34" charset="0"/>
              </a:rPr>
              <a:t> RETE</a:t>
            </a:r>
          </a:p>
        </p:txBody>
      </p:sp>
    </p:spTree>
  </p:cSld>
  <p:clrMapOvr>
    <a:masterClrMapping/>
  </p:clrMapOvr>
  <p:transition>
    <p:dissolve/>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Segnaposto numero diapositiva 1"/>
          <p:cNvSpPr>
            <a:spLocks noGrp="1"/>
          </p:cNvSpPr>
          <p:nvPr>
            <p:ph type="sldNum" sz="quarter" idx="10"/>
          </p:nvPr>
        </p:nvSpPr>
        <p:spPr>
          <a:noFill/>
        </p:spPr>
        <p:txBody>
          <a:bodyPr/>
          <a:lstStyle/>
          <a:p>
            <a:pPr>
              <a:buFont typeface="Times New Roman" pitchFamily="18" charset="0"/>
              <a:buNone/>
            </a:pPr>
            <a:r>
              <a:rPr lang="en-GB" smtClean="0">
                <a:ea typeface="Arial Unicode MS" pitchFamily="34" charset="-128"/>
                <a:cs typeface="Arial Unicode MS" pitchFamily="34" charset="-128"/>
              </a:rPr>
              <a:t>[ </a:t>
            </a:r>
            <a:fld id="{C089B465-55E9-4551-AE3A-8E0AA91CAE6A}" type="slidenum">
              <a:rPr lang="en-GB" smtClean="0">
                <a:ea typeface="Arial Unicode MS" pitchFamily="34" charset="-128"/>
                <a:cs typeface="Arial Unicode MS" pitchFamily="34" charset="-128"/>
              </a:rPr>
              <a:pPr>
                <a:buFont typeface="Times New Roman" pitchFamily="18" charset="0"/>
                <a:buNone/>
              </a:pPr>
              <a:t>15</a:t>
            </a:fld>
            <a:r>
              <a:rPr lang="en-GB" smtClean="0">
                <a:ea typeface="Arial Unicode MS" pitchFamily="34" charset="-128"/>
                <a:cs typeface="Arial Unicode MS" pitchFamily="34" charset="-128"/>
              </a:rPr>
              <a:t> ]</a:t>
            </a:r>
            <a:endParaRPr lang="en-GB" sz="1400" smtClean="0">
              <a:solidFill>
                <a:srgbClr val="000000"/>
              </a:solidFill>
              <a:latin typeface="Times New Roman" pitchFamily="18" charset="0"/>
              <a:ea typeface="Arial Unicode MS" pitchFamily="34" charset="-128"/>
              <a:cs typeface="Arial Unicode MS" pitchFamily="34" charset="-128"/>
            </a:endParaRPr>
          </a:p>
        </p:txBody>
      </p:sp>
      <p:sp>
        <p:nvSpPr>
          <p:cNvPr id="20483" name="Text Box 1037"/>
          <p:cNvSpPr txBox="1">
            <a:spLocks noChangeArrowheads="1"/>
          </p:cNvSpPr>
          <p:nvPr/>
        </p:nvSpPr>
        <p:spPr bwMode="auto">
          <a:xfrm>
            <a:off x="457200" y="672877"/>
            <a:ext cx="8686800" cy="523220"/>
          </a:xfrm>
          <a:prstGeom prst="rect">
            <a:avLst/>
          </a:prstGeom>
          <a:noFill/>
          <a:ln w="9525">
            <a:noFill/>
            <a:miter lim="800000"/>
            <a:headEnd/>
            <a:tailEnd/>
          </a:ln>
        </p:spPr>
        <p:txBody>
          <a:bodyPr wrap="square">
            <a:spAutoFit/>
          </a:bodyPr>
          <a:lstStyle/>
          <a:p>
            <a:pPr>
              <a:buClrTx/>
              <a:buSzTx/>
              <a:buFontTx/>
              <a:buNone/>
            </a:pPr>
            <a:r>
              <a:rPr lang="it-IT" sz="2800" b="1" dirty="0" smtClean="0">
                <a:solidFill>
                  <a:srgbClr val="8C001B"/>
                </a:solidFill>
                <a:latin typeface="Tahoma" pitchFamily="34" charset="0"/>
              </a:rPr>
              <a:t>Il contratto di rete</a:t>
            </a:r>
            <a:endParaRPr lang="it-IT" sz="2800" b="1" dirty="0">
              <a:solidFill>
                <a:srgbClr val="8C001B"/>
              </a:solidFill>
              <a:latin typeface="Tahoma" pitchFamily="34" charset="0"/>
            </a:endParaRPr>
          </a:p>
        </p:txBody>
      </p:sp>
      <p:sp>
        <p:nvSpPr>
          <p:cNvPr id="20484" name="Line 1039"/>
          <p:cNvSpPr>
            <a:spLocks noChangeShapeType="1"/>
          </p:cNvSpPr>
          <p:nvPr/>
        </p:nvSpPr>
        <p:spPr bwMode="auto">
          <a:xfrm flipV="1">
            <a:off x="533400" y="1196752"/>
            <a:ext cx="8142288" cy="17462"/>
          </a:xfrm>
          <a:prstGeom prst="line">
            <a:avLst/>
          </a:prstGeom>
          <a:noFill/>
          <a:ln w="28575">
            <a:solidFill>
              <a:srgbClr val="9A251E"/>
            </a:solidFill>
            <a:round/>
            <a:headEnd/>
            <a:tailEnd/>
          </a:ln>
        </p:spPr>
        <p:txBody>
          <a:bodyPr wrap="none" anchor="ctr"/>
          <a:lstStyle/>
          <a:p>
            <a:endParaRPr lang="it-IT"/>
          </a:p>
        </p:txBody>
      </p:sp>
      <p:sp>
        <p:nvSpPr>
          <p:cNvPr id="20485" name="Rectangle 14"/>
          <p:cNvSpPr>
            <a:spLocks noChangeArrowheads="1"/>
          </p:cNvSpPr>
          <p:nvPr/>
        </p:nvSpPr>
        <p:spPr bwMode="auto">
          <a:xfrm>
            <a:off x="0" y="0"/>
            <a:ext cx="9144000" cy="457200"/>
          </a:xfrm>
          <a:prstGeom prst="rect">
            <a:avLst/>
          </a:prstGeom>
          <a:noFill/>
          <a:ln w="9525">
            <a:noFill/>
            <a:miter lim="800000"/>
            <a:headEnd/>
            <a:tailEnd/>
          </a:ln>
        </p:spPr>
        <p:txBody>
          <a:bodyPr wrap="none" anchor="ctr">
            <a:spAutoFit/>
          </a:bodyPr>
          <a:lstStyle/>
          <a:p>
            <a:endParaRPr lang="it-IT"/>
          </a:p>
        </p:txBody>
      </p:sp>
      <p:pic>
        <p:nvPicPr>
          <p:cNvPr id="20486" name="Picture 1029"/>
          <p:cNvPicPr>
            <a:picLocks noChangeAspect="1" noChangeArrowheads="1"/>
          </p:cNvPicPr>
          <p:nvPr/>
        </p:nvPicPr>
        <p:blipFill>
          <a:blip r:embed="rId3" cstate="print"/>
          <a:srcRect/>
          <a:stretch>
            <a:fillRect/>
          </a:stretch>
        </p:blipFill>
        <p:spPr bwMode="auto">
          <a:xfrm>
            <a:off x="-9525" y="0"/>
            <a:ext cx="9153525" cy="692150"/>
          </a:xfrm>
          <a:prstGeom prst="rect">
            <a:avLst/>
          </a:prstGeom>
          <a:noFill/>
          <a:ln w="9525">
            <a:noFill/>
            <a:miter lim="800000"/>
            <a:headEnd/>
            <a:tailEnd/>
          </a:ln>
        </p:spPr>
      </p:pic>
      <p:pic>
        <p:nvPicPr>
          <p:cNvPr id="20487" name="Picture 13" descr="unioncamere_er_colori"/>
          <p:cNvPicPr>
            <a:picLocks noChangeAspect="1" noChangeArrowheads="1"/>
          </p:cNvPicPr>
          <p:nvPr/>
        </p:nvPicPr>
        <p:blipFill>
          <a:blip r:embed="rId4" cstate="print"/>
          <a:srcRect/>
          <a:stretch>
            <a:fillRect/>
          </a:stretch>
        </p:blipFill>
        <p:spPr bwMode="auto">
          <a:xfrm>
            <a:off x="179388" y="115888"/>
            <a:ext cx="1647825" cy="457200"/>
          </a:xfrm>
          <a:prstGeom prst="rect">
            <a:avLst/>
          </a:prstGeom>
          <a:noFill/>
          <a:ln w="9525">
            <a:noFill/>
            <a:miter lim="800000"/>
            <a:headEnd/>
            <a:tailEnd/>
          </a:ln>
        </p:spPr>
      </p:pic>
      <p:sp>
        <p:nvSpPr>
          <p:cNvPr id="20488" name="Text Box 1041"/>
          <p:cNvSpPr txBox="1">
            <a:spLocks noChangeArrowheads="1"/>
          </p:cNvSpPr>
          <p:nvPr/>
        </p:nvSpPr>
        <p:spPr bwMode="auto">
          <a:xfrm>
            <a:off x="35496" y="1340768"/>
            <a:ext cx="8964613" cy="5757603"/>
          </a:xfrm>
          <a:prstGeom prst="rect">
            <a:avLst/>
          </a:prstGeom>
          <a:noFill/>
          <a:ln w="9525">
            <a:noFill/>
            <a:round/>
            <a:headEnd/>
            <a:tailEnd/>
          </a:ln>
        </p:spPr>
        <p:txBody>
          <a:bodyPr wrap="square" lIns="90000" tIns="46800" rIns="90000" bIns="46800">
            <a:spAutoFit/>
          </a:bodyPr>
          <a:lstStyle/>
          <a:p>
            <a:pPr algn="jus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it-IT" sz="2000" dirty="0" smtClean="0">
              <a:solidFill>
                <a:schemeClr val="tx1"/>
              </a:solidFill>
              <a:latin typeface="Tahoma" pitchFamily="34" charset="0"/>
              <a:cs typeface="Tahoma" pitchFamily="34" charset="0"/>
            </a:endParaRPr>
          </a:p>
          <a:p>
            <a:pPr algn="jus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it-IT" sz="3200" dirty="0" smtClean="0">
                <a:solidFill>
                  <a:schemeClr val="tx1"/>
                </a:solidFill>
                <a:latin typeface="Tahoma" pitchFamily="34" charset="0"/>
                <a:cs typeface="Tahoma" pitchFamily="34" charset="0"/>
              </a:rPr>
              <a:t>Un’aggregazione di imprese intorno ad un progetto condiviso al fine di accrescere la capacità e la competitività sul mercato. </a:t>
            </a:r>
          </a:p>
          <a:p>
            <a:pPr algn="jus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it-IT" sz="3200" dirty="0" smtClean="0">
              <a:solidFill>
                <a:schemeClr val="tx1"/>
              </a:solidFill>
              <a:latin typeface="Tahoma" pitchFamily="34" charset="0"/>
              <a:cs typeface="Tahoma" pitchFamily="34" charset="0"/>
            </a:endParaRPr>
          </a:p>
          <a:p>
            <a:pPr algn="jus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it-IT" sz="3200" dirty="0" smtClean="0">
                <a:solidFill>
                  <a:schemeClr val="tx1"/>
                </a:solidFill>
                <a:latin typeface="Tahoma" pitchFamily="34" charset="0"/>
                <a:cs typeface="Tahoma" pitchFamily="34" charset="0"/>
              </a:rPr>
              <a:t>Non limita l’autonomia degli imprenditori, non fa perdere il controllo dell’azienda, e permette di crescere insieme ad altre imprese in funzione dei risultati ottenuti.</a:t>
            </a:r>
            <a:endParaRPr lang="it-IT" sz="3200" dirty="0" smtClean="0">
              <a:solidFill>
                <a:schemeClr val="tx1"/>
              </a:solidFill>
              <a:latin typeface="Tahoma" pitchFamily="34" charset="0"/>
              <a:cs typeface="Tahoma" pitchFamily="34" charset="0"/>
            </a:endParaRPr>
          </a:p>
          <a:p>
            <a:pPr algn="just">
              <a:buFont typeface="Arial"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it-IT" sz="2000" dirty="0" smtClean="0">
              <a:solidFill>
                <a:schemeClr val="tx1"/>
              </a:solidFill>
              <a:latin typeface="Tahoma" pitchFamily="34" charset="0"/>
              <a:cs typeface="Tahoma" pitchFamily="34" charset="0"/>
            </a:endParaRPr>
          </a:p>
          <a:p>
            <a:pPr algn="just">
              <a:buFont typeface="Arial"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it-IT" sz="2400" dirty="0" smtClean="0">
              <a:solidFill>
                <a:schemeClr val="tx1"/>
              </a:solidFill>
              <a:latin typeface="Tahoma" pitchFamily="34" charset="0"/>
              <a:cs typeface="Tahoma" pitchFamily="34" charset="0"/>
            </a:endParaRPr>
          </a:p>
          <a:p>
            <a:pPr algn="just">
              <a:buFont typeface="Arial"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it-IT" sz="2400" dirty="0" smtClean="0">
              <a:solidFill>
                <a:schemeClr val="tx1"/>
              </a:solidFill>
              <a:latin typeface="Tahoma" pitchFamily="34" charset="0"/>
              <a:cs typeface="Tahoma" pitchFamily="34" charset="0"/>
            </a:endParaRPr>
          </a:p>
          <a:p>
            <a:pPr>
              <a:buFont typeface="Arial"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it-IT" sz="2400" dirty="0">
              <a:solidFill>
                <a:schemeClr val="tx1"/>
              </a:solidFill>
              <a:latin typeface="Tahoma" pitchFamily="34" charset="0"/>
              <a:cs typeface="Tahoma" pitchFamily="34" charset="0"/>
            </a:endParaRPr>
          </a:p>
        </p:txBody>
      </p:sp>
    </p:spTree>
  </p:cSld>
  <p:clrMapOvr>
    <a:masterClrMapping/>
  </p:clrMapOvr>
  <p:transition>
    <p:dissolve/>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Segnaposto numero diapositiva 1"/>
          <p:cNvSpPr>
            <a:spLocks noGrp="1"/>
          </p:cNvSpPr>
          <p:nvPr>
            <p:ph type="sldNum" sz="quarter" idx="10"/>
          </p:nvPr>
        </p:nvSpPr>
        <p:spPr>
          <a:noFill/>
        </p:spPr>
        <p:txBody>
          <a:bodyPr/>
          <a:lstStyle/>
          <a:p>
            <a:pPr>
              <a:buFont typeface="Times New Roman" pitchFamily="18" charset="0"/>
              <a:buNone/>
            </a:pPr>
            <a:r>
              <a:rPr lang="en-GB" smtClean="0">
                <a:ea typeface="Arial Unicode MS" pitchFamily="34" charset="-128"/>
                <a:cs typeface="Arial Unicode MS" pitchFamily="34" charset="-128"/>
              </a:rPr>
              <a:t>[ </a:t>
            </a:r>
            <a:fld id="{C089B465-55E9-4551-AE3A-8E0AA91CAE6A}" type="slidenum">
              <a:rPr lang="en-GB" smtClean="0">
                <a:ea typeface="Arial Unicode MS" pitchFamily="34" charset="-128"/>
                <a:cs typeface="Arial Unicode MS" pitchFamily="34" charset="-128"/>
              </a:rPr>
              <a:pPr>
                <a:buFont typeface="Times New Roman" pitchFamily="18" charset="0"/>
                <a:buNone/>
              </a:pPr>
              <a:t>16</a:t>
            </a:fld>
            <a:r>
              <a:rPr lang="en-GB" smtClean="0">
                <a:ea typeface="Arial Unicode MS" pitchFamily="34" charset="-128"/>
                <a:cs typeface="Arial Unicode MS" pitchFamily="34" charset="-128"/>
              </a:rPr>
              <a:t> ]</a:t>
            </a:r>
            <a:endParaRPr lang="en-GB" sz="1400" smtClean="0">
              <a:solidFill>
                <a:srgbClr val="000000"/>
              </a:solidFill>
              <a:latin typeface="Times New Roman" pitchFamily="18" charset="0"/>
              <a:ea typeface="Arial Unicode MS" pitchFamily="34" charset="-128"/>
              <a:cs typeface="Arial Unicode MS" pitchFamily="34" charset="-128"/>
            </a:endParaRPr>
          </a:p>
        </p:txBody>
      </p:sp>
      <p:sp>
        <p:nvSpPr>
          <p:cNvPr id="20483" name="Text Box 1037"/>
          <p:cNvSpPr txBox="1">
            <a:spLocks noChangeArrowheads="1"/>
          </p:cNvSpPr>
          <p:nvPr/>
        </p:nvSpPr>
        <p:spPr bwMode="auto">
          <a:xfrm>
            <a:off x="251520" y="2924944"/>
            <a:ext cx="8686800" cy="523220"/>
          </a:xfrm>
          <a:prstGeom prst="rect">
            <a:avLst/>
          </a:prstGeom>
          <a:noFill/>
          <a:ln w="9525">
            <a:noFill/>
            <a:miter lim="800000"/>
            <a:headEnd/>
            <a:tailEnd/>
          </a:ln>
        </p:spPr>
        <p:txBody>
          <a:bodyPr wrap="square">
            <a:spAutoFit/>
          </a:bodyPr>
          <a:lstStyle/>
          <a:p>
            <a:pPr algn="ctr">
              <a:buClrTx/>
              <a:buSzTx/>
              <a:buFontTx/>
              <a:buNone/>
            </a:pPr>
            <a:r>
              <a:rPr lang="it-IT" sz="2800" b="1" dirty="0" smtClean="0">
                <a:solidFill>
                  <a:srgbClr val="8C001B"/>
                </a:solidFill>
                <a:latin typeface="Tahoma" pitchFamily="34" charset="0"/>
              </a:rPr>
              <a:t>Grazie</a:t>
            </a:r>
            <a:endParaRPr lang="it-IT" sz="2800" b="1" dirty="0">
              <a:solidFill>
                <a:srgbClr val="8C001B"/>
              </a:solidFill>
              <a:latin typeface="Tahoma" pitchFamily="34" charset="0"/>
            </a:endParaRPr>
          </a:p>
        </p:txBody>
      </p:sp>
      <p:sp>
        <p:nvSpPr>
          <p:cNvPr id="20485" name="Rectangle 14"/>
          <p:cNvSpPr>
            <a:spLocks noChangeArrowheads="1"/>
          </p:cNvSpPr>
          <p:nvPr/>
        </p:nvSpPr>
        <p:spPr bwMode="auto">
          <a:xfrm>
            <a:off x="0" y="0"/>
            <a:ext cx="9144000" cy="457200"/>
          </a:xfrm>
          <a:prstGeom prst="rect">
            <a:avLst/>
          </a:prstGeom>
          <a:noFill/>
          <a:ln w="9525">
            <a:noFill/>
            <a:miter lim="800000"/>
            <a:headEnd/>
            <a:tailEnd/>
          </a:ln>
        </p:spPr>
        <p:txBody>
          <a:bodyPr wrap="none" anchor="ctr">
            <a:spAutoFit/>
          </a:bodyPr>
          <a:lstStyle/>
          <a:p>
            <a:endParaRPr lang="it-IT"/>
          </a:p>
        </p:txBody>
      </p:sp>
      <p:pic>
        <p:nvPicPr>
          <p:cNvPr id="20486" name="Picture 1029"/>
          <p:cNvPicPr>
            <a:picLocks noChangeAspect="1" noChangeArrowheads="1"/>
          </p:cNvPicPr>
          <p:nvPr/>
        </p:nvPicPr>
        <p:blipFill>
          <a:blip r:embed="rId3" cstate="print"/>
          <a:srcRect/>
          <a:stretch>
            <a:fillRect/>
          </a:stretch>
        </p:blipFill>
        <p:spPr bwMode="auto">
          <a:xfrm>
            <a:off x="-9525" y="0"/>
            <a:ext cx="9153525" cy="692150"/>
          </a:xfrm>
          <a:prstGeom prst="rect">
            <a:avLst/>
          </a:prstGeom>
          <a:noFill/>
          <a:ln w="9525">
            <a:noFill/>
            <a:miter lim="800000"/>
            <a:headEnd/>
            <a:tailEnd/>
          </a:ln>
        </p:spPr>
      </p:pic>
      <p:pic>
        <p:nvPicPr>
          <p:cNvPr id="20487" name="Picture 13" descr="unioncamere_er_colori"/>
          <p:cNvPicPr>
            <a:picLocks noChangeAspect="1" noChangeArrowheads="1"/>
          </p:cNvPicPr>
          <p:nvPr/>
        </p:nvPicPr>
        <p:blipFill>
          <a:blip r:embed="rId4" cstate="print"/>
          <a:srcRect/>
          <a:stretch>
            <a:fillRect/>
          </a:stretch>
        </p:blipFill>
        <p:spPr bwMode="auto">
          <a:xfrm>
            <a:off x="179388" y="115888"/>
            <a:ext cx="1647825" cy="457200"/>
          </a:xfrm>
          <a:prstGeom prst="rect">
            <a:avLst/>
          </a:prstGeom>
          <a:noFill/>
          <a:ln w="9525">
            <a:noFill/>
            <a:miter lim="800000"/>
            <a:headEnd/>
            <a:tailEnd/>
          </a:ln>
        </p:spPr>
      </p:pic>
      <p:sp>
        <p:nvSpPr>
          <p:cNvPr id="20488" name="Text Box 1041"/>
          <p:cNvSpPr txBox="1">
            <a:spLocks noChangeArrowheads="1"/>
          </p:cNvSpPr>
          <p:nvPr/>
        </p:nvSpPr>
        <p:spPr bwMode="auto">
          <a:xfrm>
            <a:off x="0" y="1340768"/>
            <a:ext cx="8964613" cy="1510286"/>
          </a:xfrm>
          <a:prstGeom prst="rect">
            <a:avLst/>
          </a:prstGeom>
          <a:noFill/>
          <a:ln w="9525">
            <a:noFill/>
            <a:round/>
            <a:headEnd/>
            <a:tailEnd/>
          </a:ln>
        </p:spPr>
        <p:txBody>
          <a:bodyPr wrap="square" lIns="90000" tIns="46800" rIns="90000" bIns="46800">
            <a:spAutoFit/>
          </a:bodyPr>
          <a:lstStyle/>
          <a:p>
            <a:pPr algn="just">
              <a:buFont typeface="Arial"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it-IT" sz="2000" dirty="0" smtClean="0">
              <a:solidFill>
                <a:schemeClr val="tx1"/>
              </a:solidFill>
              <a:latin typeface="Tahoma" pitchFamily="34" charset="0"/>
              <a:cs typeface="Tahoma" pitchFamily="34" charset="0"/>
            </a:endParaRPr>
          </a:p>
          <a:p>
            <a:pPr algn="just">
              <a:buFont typeface="Arial"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it-IT" sz="2400" dirty="0" smtClean="0">
              <a:solidFill>
                <a:schemeClr val="tx1"/>
              </a:solidFill>
              <a:latin typeface="Tahoma" pitchFamily="34" charset="0"/>
              <a:cs typeface="Tahoma" pitchFamily="34" charset="0"/>
            </a:endParaRPr>
          </a:p>
          <a:p>
            <a:pPr algn="just">
              <a:buFont typeface="Arial"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it-IT" sz="2400" dirty="0" smtClean="0">
              <a:solidFill>
                <a:schemeClr val="tx1"/>
              </a:solidFill>
              <a:latin typeface="Tahoma" pitchFamily="34" charset="0"/>
              <a:cs typeface="Tahoma" pitchFamily="34" charset="0"/>
            </a:endParaRPr>
          </a:p>
          <a:p>
            <a:pPr>
              <a:buFont typeface="Arial"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it-IT" sz="2400" dirty="0">
              <a:solidFill>
                <a:schemeClr val="tx1"/>
              </a:solidFill>
              <a:latin typeface="Tahoma" pitchFamily="34" charset="0"/>
              <a:cs typeface="Tahoma" pitchFamily="34" charset="0"/>
            </a:endParaRPr>
          </a:p>
        </p:txBody>
      </p:sp>
    </p:spTree>
  </p:cSld>
  <p:clrMapOvr>
    <a:masterClrMapping/>
  </p:clrMapOvr>
  <p:transition>
    <p:dissolv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ext Box 1037"/>
          <p:cNvSpPr txBox="1">
            <a:spLocks noChangeArrowheads="1"/>
          </p:cNvSpPr>
          <p:nvPr/>
        </p:nvSpPr>
        <p:spPr bwMode="auto">
          <a:xfrm>
            <a:off x="0" y="836613"/>
            <a:ext cx="8964488" cy="523220"/>
          </a:xfrm>
          <a:prstGeom prst="rect">
            <a:avLst/>
          </a:prstGeom>
          <a:noFill/>
          <a:ln w="9525">
            <a:noFill/>
            <a:miter lim="800000"/>
            <a:headEnd/>
            <a:tailEnd/>
          </a:ln>
        </p:spPr>
        <p:txBody>
          <a:bodyPr wrap="square">
            <a:spAutoFit/>
          </a:bodyPr>
          <a:lstStyle/>
          <a:p>
            <a:pPr>
              <a:buClrTx/>
              <a:buSzTx/>
              <a:buFontTx/>
              <a:buNone/>
            </a:pPr>
            <a:r>
              <a:rPr lang="it-IT" sz="2800" b="1" dirty="0" smtClean="0">
                <a:solidFill>
                  <a:srgbClr val="8C001B"/>
                </a:solidFill>
                <a:latin typeface="Tahoma" pitchFamily="34" charset="0"/>
              </a:rPr>
              <a:t>      1. Priorità delle linee programmatiche 2014</a:t>
            </a:r>
            <a:endParaRPr lang="it-IT" sz="2800" b="1" dirty="0">
              <a:solidFill>
                <a:srgbClr val="8C001B"/>
              </a:solidFill>
              <a:latin typeface="Tahoma" pitchFamily="34" charset="0"/>
            </a:endParaRPr>
          </a:p>
        </p:txBody>
      </p:sp>
      <p:sp>
        <p:nvSpPr>
          <p:cNvPr id="15363" name="Line 1039"/>
          <p:cNvSpPr>
            <a:spLocks noChangeShapeType="1"/>
          </p:cNvSpPr>
          <p:nvPr/>
        </p:nvSpPr>
        <p:spPr bwMode="auto">
          <a:xfrm flipV="1">
            <a:off x="533400" y="1341438"/>
            <a:ext cx="8142288" cy="17462"/>
          </a:xfrm>
          <a:prstGeom prst="line">
            <a:avLst/>
          </a:prstGeom>
          <a:noFill/>
          <a:ln w="28575">
            <a:solidFill>
              <a:srgbClr val="9A251E"/>
            </a:solidFill>
            <a:round/>
            <a:headEnd/>
            <a:tailEnd/>
          </a:ln>
        </p:spPr>
        <p:txBody>
          <a:bodyPr wrap="none" anchor="ctr"/>
          <a:lstStyle/>
          <a:p>
            <a:endParaRPr lang="it-IT"/>
          </a:p>
        </p:txBody>
      </p:sp>
      <p:sp>
        <p:nvSpPr>
          <p:cNvPr id="15364" name="Rectangle 14"/>
          <p:cNvSpPr>
            <a:spLocks noChangeArrowheads="1"/>
          </p:cNvSpPr>
          <p:nvPr/>
        </p:nvSpPr>
        <p:spPr bwMode="auto">
          <a:xfrm>
            <a:off x="0" y="0"/>
            <a:ext cx="9144000" cy="457200"/>
          </a:xfrm>
          <a:prstGeom prst="rect">
            <a:avLst/>
          </a:prstGeom>
          <a:noFill/>
          <a:ln w="9525">
            <a:noFill/>
            <a:miter lim="800000"/>
            <a:headEnd/>
            <a:tailEnd/>
          </a:ln>
        </p:spPr>
        <p:txBody>
          <a:bodyPr wrap="none" anchor="ctr">
            <a:spAutoFit/>
          </a:bodyPr>
          <a:lstStyle/>
          <a:p>
            <a:endParaRPr lang="it-IT"/>
          </a:p>
        </p:txBody>
      </p:sp>
      <p:pic>
        <p:nvPicPr>
          <p:cNvPr id="15365" name="Picture 1029"/>
          <p:cNvPicPr>
            <a:picLocks noChangeAspect="1" noChangeArrowheads="1"/>
          </p:cNvPicPr>
          <p:nvPr/>
        </p:nvPicPr>
        <p:blipFill>
          <a:blip r:embed="rId3" cstate="print"/>
          <a:srcRect/>
          <a:stretch>
            <a:fillRect/>
          </a:stretch>
        </p:blipFill>
        <p:spPr bwMode="auto">
          <a:xfrm>
            <a:off x="-9525" y="0"/>
            <a:ext cx="9153525" cy="692150"/>
          </a:xfrm>
          <a:prstGeom prst="rect">
            <a:avLst/>
          </a:prstGeom>
          <a:noFill/>
          <a:ln w="9525">
            <a:noFill/>
            <a:miter lim="800000"/>
            <a:headEnd/>
            <a:tailEnd/>
          </a:ln>
        </p:spPr>
      </p:pic>
      <p:pic>
        <p:nvPicPr>
          <p:cNvPr id="15366" name="Picture 13" descr="unioncamere_er_colori"/>
          <p:cNvPicPr>
            <a:picLocks noChangeAspect="1" noChangeArrowheads="1"/>
          </p:cNvPicPr>
          <p:nvPr/>
        </p:nvPicPr>
        <p:blipFill>
          <a:blip r:embed="rId4" cstate="print"/>
          <a:srcRect/>
          <a:stretch>
            <a:fillRect/>
          </a:stretch>
        </p:blipFill>
        <p:spPr bwMode="auto">
          <a:xfrm>
            <a:off x="179388" y="115888"/>
            <a:ext cx="1647825" cy="457200"/>
          </a:xfrm>
          <a:prstGeom prst="rect">
            <a:avLst/>
          </a:prstGeom>
          <a:noFill/>
          <a:ln w="9525">
            <a:noFill/>
            <a:miter lim="800000"/>
            <a:headEnd/>
            <a:tailEnd/>
          </a:ln>
        </p:spPr>
      </p:pic>
      <p:sp>
        <p:nvSpPr>
          <p:cNvPr id="15370" name="Text Box 1041"/>
          <p:cNvSpPr txBox="1">
            <a:spLocks noChangeArrowheads="1"/>
          </p:cNvSpPr>
          <p:nvPr/>
        </p:nvSpPr>
        <p:spPr bwMode="auto">
          <a:xfrm>
            <a:off x="611560" y="1628801"/>
            <a:ext cx="8353053" cy="4403386"/>
          </a:xfrm>
          <a:prstGeom prst="rect">
            <a:avLst/>
          </a:prstGeom>
          <a:noFill/>
          <a:ln w="9525">
            <a:noFill/>
            <a:round/>
            <a:headEnd/>
            <a:tailEnd/>
          </a:ln>
        </p:spPr>
        <p:txBody>
          <a:bodyPr wrap="square" lIns="90000" tIns="46800" rIns="90000" bIns="46800">
            <a:spAutoFit/>
          </a:bodyPr>
          <a:lstStyle/>
          <a:p>
            <a:pPr algn="jus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it-IT" sz="2000" dirty="0" smtClean="0">
                <a:solidFill>
                  <a:schemeClr val="tx1"/>
                </a:solidFill>
                <a:latin typeface="Tahoma" pitchFamily="34" charset="0"/>
                <a:cs typeface="Tahoma" pitchFamily="34" charset="0"/>
              </a:rPr>
              <a:t>Autoriforma del sistema</a:t>
            </a:r>
            <a:r>
              <a:rPr lang="it-IT" sz="2000" b="1" dirty="0" smtClean="0">
                <a:solidFill>
                  <a:schemeClr val="tx1"/>
                </a:solidFill>
                <a:latin typeface="Tahoma" pitchFamily="34" charset="0"/>
                <a:cs typeface="Tahoma" pitchFamily="34" charset="0"/>
              </a:rPr>
              <a:t> </a:t>
            </a:r>
            <a:r>
              <a:rPr lang="it-IT" sz="2000" dirty="0" smtClean="0">
                <a:solidFill>
                  <a:schemeClr val="tx1"/>
                </a:solidFill>
                <a:latin typeface="Tahoma" pitchFamily="34" charset="0"/>
                <a:cs typeface="Tahoma" pitchFamily="34" charset="0"/>
              </a:rPr>
              <a:t>camerale:</a:t>
            </a:r>
            <a:r>
              <a:rPr lang="it-IT" sz="2000" dirty="0" smtClean="0">
                <a:solidFill>
                  <a:schemeClr val="tx1"/>
                </a:solidFill>
                <a:latin typeface="Tahoma" pitchFamily="34" charset="0"/>
                <a:cs typeface="Tahoma" pitchFamily="34" charset="0"/>
                <a:sym typeface="Wingdings" pitchFamily="2" charset="2"/>
              </a:rPr>
              <a:t> progetti di gestione associata e u</a:t>
            </a:r>
            <a:r>
              <a:rPr lang="it-IT" sz="2000" dirty="0" smtClean="0">
                <a:solidFill>
                  <a:schemeClr val="tx1"/>
                </a:solidFill>
                <a:latin typeface="Tahoma" pitchFamily="34" charset="0"/>
                <a:cs typeface="Tahoma" pitchFamily="34" charset="0"/>
              </a:rPr>
              <a:t>tilizzo di 4 aziende speciali con logiche di “area vasta” (</a:t>
            </a:r>
            <a:r>
              <a:rPr lang="it-IT" sz="2000" dirty="0" smtClean="0">
                <a:solidFill>
                  <a:schemeClr val="tx1"/>
                </a:solidFill>
                <a:latin typeface="Tahoma" pitchFamily="34" charset="0"/>
                <a:cs typeface="Tahoma" pitchFamily="34" charset="0"/>
                <a:sym typeface="Wingdings" pitchFamily="2" charset="2"/>
              </a:rPr>
              <a:t>protocolli di collaborazione con aziende speciali, il primo con </a:t>
            </a:r>
            <a:r>
              <a:rPr lang="it-IT" sz="2000" b="1" dirty="0" err="1" smtClean="0">
                <a:solidFill>
                  <a:schemeClr val="tx1"/>
                </a:solidFill>
                <a:latin typeface="Tahoma" pitchFamily="34" charset="0"/>
                <a:cs typeface="Tahoma" pitchFamily="34" charset="0"/>
                <a:sym typeface="Wingdings" pitchFamily="2" charset="2"/>
              </a:rPr>
              <a:t>Promec</a:t>
            </a:r>
            <a:r>
              <a:rPr lang="it-IT" sz="2000" dirty="0" smtClean="0">
                <a:solidFill>
                  <a:schemeClr val="tx1"/>
                </a:solidFill>
                <a:latin typeface="Tahoma" pitchFamily="34" charset="0"/>
                <a:cs typeface="Tahoma" pitchFamily="34" charset="0"/>
                <a:sym typeface="Wingdings" pitchFamily="2" charset="2"/>
              </a:rPr>
              <a:t> per internazionalizzazione nel luglio 2010) per economie </a:t>
            </a:r>
            <a:r>
              <a:rPr lang="it-IT" sz="2000" dirty="0">
                <a:solidFill>
                  <a:schemeClr val="tx1"/>
                </a:solidFill>
                <a:latin typeface="Tahoma" pitchFamily="34" charset="0"/>
                <a:cs typeface="Tahoma" pitchFamily="34" charset="0"/>
                <a:sym typeface="Wingdings" pitchFamily="2" charset="2"/>
              </a:rPr>
              <a:t>di </a:t>
            </a:r>
            <a:r>
              <a:rPr lang="it-IT" sz="2000" dirty="0" smtClean="0">
                <a:solidFill>
                  <a:schemeClr val="tx1"/>
                </a:solidFill>
                <a:latin typeface="Tahoma" pitchFamily="34" charset="0"/>
                <a:cs typeface="Tahoma" pitchFamily="34" charset="0"/>
                <a:sym typeface="Wingdings" pitchFamily="2" charset="2"/>
              </a:rPr>
              <a:t>scala </a:t>
            </a:r>
            <a:r>
              <a:rPr lang="it-IT" sz="2000" dirty="0">
                <a:solidFill>
                  <a:schemeClr val="tx1"/>
                </a:solidFill>
                <a:latin typeface="Tahoma" pitchFamily="34" charset="0"/>
                <a:cs typeface="Tahoma" pitchFamily="34" charset="0"/>
                <a:sym typeface="Wingdings" pitchFamily="2" charset="2"/>
              </a:rPr>
              <a:t>e di </a:t>
            </a:r>
            <a:r>
              <a:rPr lang="it-IT" sz="2000" dirty="0" smtClean="0">
                <a:solidFill>
                  <a:schemeClr val="tx1"/>
                </a:solidFill>
                <a:latin typeface="Tahoma" pitchFamily="34" charset="0"/>
                <a:cs typeface="Tahoma" pitchFamily="34" charset="0"/>
                <a:sym typeface="Wingdings" pitchFamily="2" charset="2"/>
              </a:rPr>
              <a:t>specializzazione;</a:t>
            </a:r>
            <a:endParaRPr lang="it-IT" sz="2000" dirty="0">
              <a:solidFill>
                <a:schemeClr val="tx1"/>
              </a:solidFill>
              <a:latin typeface="Tahoma" pitchFamily="34" charset="0"/>
              <a:cs typeface="Tahoma" pitchFamily="34" charset="0"/>
              <a:sym typeface="Wingdings" pitchFamily="2" charset="2"/>
            </a:endParaRPr>
          </a:p>
          <a:p>
            <a:pPr algn="just">
              <a:buFont typeface="Verdana" pitchFamily="34"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it-IT" sz="2000" dirty="0" smtClean="0">
              <a:solidFill>
                <a:schemeClr val="tx1"/>
              </a:solidFill>
              <a:latin typeface="Tahoma" pitchFamily="34" charset="0"/>
              <a:cs typeface="Tahoma" pitchFamily="34" charset="0"/>
              <a:sym typeface="Wingdings" pitchFamily="2" charset="2"/>
            </a:endParaRPr>
          </a:p>
          <a:p>
            <a:pPr algn="just">
              <a:buFont typeface="Verdana" pitchFamily="34"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it-IT" sz="2000" dirty="0" smtClean="0">
                <a:solidFill>
                  <a:schemeClr val="tx1"/>
                </a:solidFill>
                <a:latin typeface="Tahoma" pitchFamily="34" charset="0"/>
                <a:cs typeface="Tahoma" pitchFamily="34" charset="0"/>
                <a:sym typeface="Wingdings" pitchFamily="2" charset="2"/>
              </a:rPr>
              <a:t>Rafforzare la </a:t>
            </a:r>
            <a:r>
              <a:rPr lang="it-IT" sz="2000" b="1" dirty="0" smtClean="0">
                <a:solidFill>
                  <a:schemeClr val="tx1"/>
                </a:solidFill>
                <a:latin typeface="Tahoma" pitchFamily="34" charset="0"/>
                <a:cs typeface="Tahoma" pitchFamily="34" charset="0"/>
                <a:sym typeface="Wingdings" pitchFamily="2" charset="2"/>
              </a:rPr>
              <a:t>collaborazione </a:t>
            </a:r>
            <a:r>
              <a:rPr lang="it-IT" sz="2000" dirty="0" smtClean="0">
                <a:solidFill>
                  <a:schemeClr val="tx1"/>
                </a:solidFill>
                <a:latin typeface="Tahoma" pitchFamily="34" charset="0"/>
                <a:cs typeface="Tahoma" pitchFamily="34" charset="0"/>
                <a:sym typeface="Wingdings" pitchFamily="2" charset="2"/>
              </a:rPr>
              <a:t>con</a:t>
            </a:r>
            <a:r>
              <a:rPr lang="it-IT" sz="2000" b="1" dirty="0" smtClean="0">
                <a:solidFill>
                  <a:schemeClr val="tx1"/>
                </a:solidFill>
                <a:latin typeface="Tahoma" pitchFamily="34" charset="0"/>
                <a:cs typeface="Tahoma" pitchFamily="34" charset="0"/>
                <a:sym typeface="Wingdings" pitchFamily="2" charset="2"/>
              </a:rPr>
              <a:t> enti pubblici </a:t>
            </a:r>
            <a:r>
              <a:rPr lang="it-IT" sz="2000" dirty="0" smtClean="0">
                <a:solidFill>
                  <a:schemeClr val="tx1"/>
                </a:solidFill>
                <a:latin typeface="Tahoma" pitchFamily="34" charset="0"/>
                <a:cs typeface="Tahoma" pitchFamily="34" charset="0"/>
                <a:sym typeface="Wingdings" pitchFamily="2" charset="2"/>
              </a:rPr>
              <a:t>e </a:t>
            </a:r>
            <a:r>
              <a:rPr lang="it-IT" sz="2000" b="1" dirty="0" smtClean="0">
                <a:solidFill>
                  <a:schemeClr val="tx1"/>
                </a:solidFill>
                <a:latin typeface="Tahoma" pitchFamily="34" charset="0"/>
                <a:cs typeface="Tahoma" pitchFamily="34" charset="0"/>
                <a:sym typeface="Wingdings" pitchFamily="2" charset="2"/>
              </a:rPr>
              <a:t>mondo associativo</a:t>
            </a:r>
            <a:r>
              <a:rPr lang="it-IT" sz="2000" dirty="0" smtClean="0">
                <a:solidFill>
                  <a:schemeClr val="tx1"/>
                </a:solidFill>
                <a:latin typeface="Tahoma" pitchFamily="34" charset="0"/>
                <a:cs typeface="Tahoma" pitchFamily="34" charset="0"/>
                <a:sym typeface="Wingdings" pitchFamily="2" charset="2"/>
              </a:rPr>
              <a:t> per </a:t>
            </a:r>
            <a:r>
              <a:rPr lang="it-IT" sz="2000" b="1" dirty="0" smtClean="0">
                <a:solidFill>
                  <a:schemeClr val="tx1"/>
                </a:solidFill>
                <a:latin typeface="Tahoma" pitchFamily="34" charset="0"/>
                <a:cs typeface="Tahoma" pitchFamily="34" charset="0"/>
                <a:sym typeface="Wingdings" pitchFamily="2" charset="2"/>
              </a:rPr>
              <a:t>non sovrapporre </a:t>
            </a:r>
            <a:r>
              <a:rPr lang="it-IT" sz="2000" dirty="0" smtClean="0">
                <a:solidFill>
                  <a:schemeClr val="tx1"/>
                </a:solidFill>
                <a:latin typeface="Tahoma" pitchFamily="34" charset="0"/>
                <a:cs typeface="Tahoma" pitchFamily="34" charset="0"/>
                <a:sym typeface="Wingdings" pitchFamily="2" charset="2"/>
              </a:rPr>
              <a:t>iniziative e risorse: accordi e interventi integrati  non solo per gli interventi di internazionalizzazione; anche confidi, ricostruzione aree colpite dal sisma ecc.);</a:t>
            </a:r>
          </a:p>
          <a:p>
            <a:pPr algn="just">
              <a:buFont typeface="Verdana" pitchFamily="34"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it-IT" sz="2000" dirty="0">
              <a:solidFill>
                <a:schemeClr val="tx1"/>
              </a:solidFill>
              <a:latin typeface="Tahoma" pitchFamily="34" charset="0"/>
              <a:cs typeface="Tahoma" pitchFamily="34" charset="0"/>
              <a:sym typeface="Wingdings" pitchFamily="2" charset="2"/>
            </a:endParaRPr>
          </a:p>
          <a:p>
            <a:pPr algn="just">
              <a:buFont typeface="Verdana" pitchFamily="34"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it-IT" sz="2000" dirty="0">
              <a:solidFill>
                <a:schemeClr val="tx1"/>
              </a:solidFill>
              <a:latin typeface="Tahoma" pitchFamily="34" charset="0"/>
              <a:cs typeface="Tahoma" pitchFamily="34" charset="0"/>
              <a:sym typeface="Wingdings" pitchFamily="2" charset="2"/>
            </a:endParaRPr>
          </a:p>
          <a:p>
            <a:pPr algn="just">
              <a:buFont typeface="Verdana" pitchFamily="34"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it-IT" sz="2000" dirty="0">
                <a:solidFill>
                  <a:schemeClr val="tx1"/>
                </a:solidFill>
                <a:latin typeface="Tahoma" pitchFamily="34" charset="0"/>
                <a:cs typeface="Tahoma" pitchFamily="34" charset="0"/>
                <a:sym typeface="Wingdings" pitchFamily="2" charset="2"/>
              </a:rPr>
              <a:t>Contribuire </a:t>
            </a:r>
            <a:r>
              <a:rPr lang="it-IT" sz="2000" dirty="0" smtClean="0">
                <a:solidFill>
                  <a:schemeClr val="tx1"/>
                </a:solidFill>
                <a:latin typeface="Tahoma" pitchFamily="34" charset="0"/>
                <a:cs typeface="Tahoma" pitchFamily="34" charset="0"/>
                <a:sym typeface="Wingdings" pitchFamily="2" charset="2"/>
              </a:rPr>
              <a:t>a elevare la </a:t>
            </a:r>
            <a:r>
              <a:rPr lang="it-IT" sz="2000" b="1" dirty="0">
                <a:solidFill>
                  <a:schemeClr val="tx1"/>
                </a:solidFill>
                <a:latin typeface="Tahoma" pitchFamily="34" charset="0"/>
                <a:cs typeface="Tahoma" pitchFamily="34" charset="0"/>
                <a:sym typeface="Wingdings" pitchFamily="2" charset="2"/>
              </a:rPr>
              <a:t>competitività </a:t>
            </a:r>
            <a:r>
              <a:rPr lang="it-IT" sz="2000" dirty="0">
                <a:solidFill>
                  <a:schemeClr val="tx1"/>
                </a:solidFill>
                <a:latin typeface="Tahoma" pitchFamily="34" charset="0"/>
                <a:cs typeface="Tahoma" pitchFamily="34" charset="0"/>
                <a:sym typeface="Wingdings" pitchFamily="2" charset="2"/>
              </a:rPr>
              <a:t>delle</a:t>
            </a:r>
            <a:r>
              <a:rPr lang="it-IT" sz="2000" b="1" dirty="0">
                <a:solidFill>
                  <a:schemeClr val="tx1"/>
                </a:solidFill>
                <a:latin typeface="Tahoma" pitchFamily="34" charset="0"/>
                <a:cs typeface="Tahoma" pitchFamily="34" charset="0"/>
                <a:sym typeface="Wingdings" pitchFamily="2" charset="2"/>
              </a:rPr>
              <a:t> PMI </a:t>
            </a:r>
            <a:r>
              <a:rPr lang="it-IT" sz="2000" dirty="0" smtClean="0">
                <a:solidFill>
                  <a:schemeClr val="tx1"/>
                </a:solidFill>
                <a:latin typeface="Tahoma" pitchFamily="34" charset="0"/>
                <a:cs typeface="Tahoma" pitchFamily="34" charset="0"/>
                <a:sym typeface="Wingdings" pitchFamily="2" charset="2"/>
              </a:rPr>
              <a:t>(contratti di rete, innovazione, start up nuove imprese).</a:t>
            </a:r>
            <a:endParaRPr lang="it-IT" sz="2000" dirty="0">
              <a:solidFill>
                <a:schemeClr val="tx1"/>
              </a:solidFill>
              <a:latin typeface="Tahoma" pitchFamily="34" charset="0"/>
              <a:cs typeface="Tahoma" pitchFamily="34" charset="0"/>
            </a:endParaRPr>
          </a:p>
        </p:txBody>
      </p:sp>
      <p:sp>
        <p:nvSpPr>
          <p:cNvPr id="11" name="Rettangolo 10"/>
          <p:cNvSpPr/>
          <p:nvPr/>
        </p:nvSpPr>
        <p:spPr>
          <a:xfrm>
            <a:off x="0" y="1484784"/>
            <a:ext cx="530916" cy="923330"/>
          </a:xfrm>
          <a:prstGeom prst="rect">
            <a:avLst/>
          </a:prstGeom>
          <a:noFill/>
        </p:spPr>
        <p:txBody>
          <a:bodyPr wrap="square" lIns="91440" tIns="45720" rIns="91440" bIns="45720">
            <a:spAutoFit/>
          </a:bodyPr>
          <a:lstStyle/>
          <a:p>
            <a:pPr algn="ctr"/>
            <a:r>
              <a:rPr lang="it-IT" sz="5400" b="1" cap="none" spc="0" dirty="0" smtClean="0">
                <a:ln w="12700">
                  <a:solidFill>
                    <a:srgbClr val="C00000"/>
                  </a:solidFill>
                  <a:prstDash val="solid"/>
                </a:ln>
                <a:solidFill>
                  <a:schemeClr val="bg2">
                    <a:tint val="85000"/>
                    <a:satMod val="155000"/>
                  </a:schemeClr>
                </a:solidFill>
                <a:effectLst>
                  <a:outerShdw blurRad="41275" dist="20320" dir="1800000" algn="tl" rotWithShape="0">
                    <a:srgbClr val="000000">
                      <a:alpha val="40000"/>
                    </a:srgbClr>
                  </a:outerShdw>
                </a:effectLst>
              </a:rPr>
              <a:t>1</a:t>
            </a:r>
            <a:endParaRPr lang="it-IT" sz="5400" b="1" cap="none" spc="0" dirty="0">
              <a:ln w="12700">
                <a:solidFill>
                  <a:srgbClr val="C00000"/>
                </a:solidFill>
                <a:prstDash val="solid"/>
              </a:ln>
              <a:solidFill>
                <a:schemeClr val="bg2">
                  <a:tint val="85000"/>
                  <a:satMod val="155000"/>
                </a:schemeClr>
              </a:solidFill>
              <a:effectLst>
                <a:outerShdw blurRad="41275" dist="20320" dir="1800000" algn="tl" rotWithShape="0">
                  <a:srgbClr val="000000">
                    <a:alpha val="40000"/>
                  </a:srgbClr>
                </a:outerShdw>
              </a:effectLst>
            </a:endParaRPr>
          </a:p>
        </p:txBody>
      </p:sp>
      <p:sp>
        <p:nvSpPr>
          <p:cNvPr id="12" name="Rettangolo 11"/>
          <p:cNvSpPr/>
          <p:nvPr/>
        </p:nvSpPr>
        <p:spPr>
          <a:xfrm>
            <a:off x="0" y="3717032"/>
            <a:ext cx="611560" cy="923330"/>
          </a:xfrm>
          <a:prstGeom prst="rect">
            <a:avLst/>
          </a:prstGeom>
          <a:noFill/>
        </p:spPr>
        <p:txBody>
          <a:bodyPr wrap="square" lIns="91440" tIns="45720" rIns="91440" bIns="45720">
            <a:spAutoFit/>
          </a:bodyPr>
          <a:lstStyle/>
          <a:p>
            <a:pPr algn="ctr"/>
            <a:r>
              <a:rPr lang="it-IT" sz="5400" b="1" cap="none" spc="0" dirty="0" smtClean="0">
                <a:ln w="12700">
                  <a:solidFill>
                    <a:srgbClr val="C00000"/>
                  </a:solidFill>
                  <a:prstDash val="solid"/>
                </a:ln>
                <a:solidFill>
                  <a:schemeClr val="bg2">
                    <a:tint val="85000"/>
                    <a:satMod val="155000"/>
                  </a:schemeClr>
                </a:solidFill>
                <a:effectLst>
                  <a:outerShdw blurRad="41275" dist="20320" dir="1800000" algn="tl" rotWithShape="0">
                    <a:srgbClr val="000000">
                      <a:alpha val="40000"/>
                    </a:srgbClr>
                  </a:outerShdw>
                </a:effectLst>
              </a:rPr>
              <a:t>2</a:t>
            </a:r>
            <a:endParaRPr lang="it-IT" sz="5400" b="1" cap="none" spc="0" dirty="0">
              <a:ln w="12700">
                <a:solidFill>
                  <a:srgbClr val="C00000"/>
                </a:solidFill>
                <a:prstDash val="solid"/>
              </a:ln>
              <a:solidFill>
                <a:schemeClr val="bg2">
                  <a:tint val="85000"/>
                  <a:satMod val="155000"/>
                </a:schemeClr>
              </a:solidFill>
              <a:effectLst>
                <a:outerShdw blurRad="41275" dist="20320" dir="1800000" algn="tl" rotWithShape="0">
                  <a:srgbClr val="000000">
                    <a:alpha val="40000"/>
                  </a:srgbClr>
                </a:outerShdw>
              </a:effectLst>
            </a:endParaRPr>
          </a:p>
        </p:txBody>
      </p:sp>
      <p:sp>
        <p:nvSpPr>
          <p:cNvPr id="13" name="Rettangolo 12"/>
          <p:cNvSpPr/>
          <p:nvPr/>
        </p:nvSpPr>
        <p:spPr>
          <a:xfrm>
            <a:off x="0" y="5373216"/>
            <a:ext cx="755575" cy="923330"/>
          </a:xfrm>
          <a:prstGeom prst="rect">
            <a:avLst/>
          </a:prstGeom>
          <a:noFill/>
        </p:spPr>
        <p:txBody>
          <a:bodyPr wrap="square" lIns="91440" tIns="45720" rIns="91440" bIns="45720">
            <a:spAutoFit/>
          </a:bodyPr>
          <a:lstStyle/>
          <a:p>
            <a:pPr algn="ctr"/>
            <a:r>
              <a:rPr lang="it-IT" sz="5400" b="1" cap="none" spc="0" dirty="0" smtClean="0">
                <a:ln w="12700">
                  <a:solidFill>
                    <a:srgbClr val="C00000"/>
                  </a:solidFill>
                  <a:prstDash val="solid"/>
                </a:ln>
                <a:solidFill>
                  <a:schemeClr val="bg2">
                    <a:tint val="85000"/>
                    <a:satMod val="155000"/>
                  </a:schemeClr>
                </a:solidFill>
                <a:effectLst>
                  <a:outerShdw blurRad="41275" dist="20320" dir="1800000" algn="tl" rotWithShape="0">
                    <a:srgbClr val="000000">
                      <a:alpha val="40000"/>
                    </a:srgbClr>
                  </a:outerShdw>
                </a:effectLst>
              </a:rPr>
              <a:t>3</a:t>
            </a:r>
          </a:p>
        </p:txBody>
      </p:sp>
    </p:spTree>
  </p:cSld>
  <p:clrMapOvr>
    <a:masterClrMapping/>
  </p:clrMapOvr>
  <p:transition>
    <p:dissolv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Segnaposto numero diapositiva 1"/>
          <p:cNvSpPr>
            <a:spLocks noGrp="1"/>
          </p:cNvSpPr>
          <p:nvPr>
            <p:ph type="sldNum" sz="quarter" idx="10"/>
          </p:nvPr>
        </p:nvSpPr>
        <p:spPr>
          <a:noFill/>
        </p:spPr>
        <p:txBody>
          <a:bodyPr/>
          <a:lstStyle/>
          <a:p>
            <a:pPr>
              <a:buFont typeface="Times New Roman" pitchFamily="18" charset="0"/>
              <a:buNone/>
            </a:pPr>
            <a:r>
              <a:rPr lang="en-GB" smtClean="0">
                <a:ea typeface="Arial Unicode MS" pitchFamily="34" charset="-128"/>
                <a:cs typeface="Arial Unicode MS" pitchFamily="34" charset="-128"/>
              </a:rPr>
              <a:t>[ </a:t>
            </a:r>
            <a:fld id="{8A0A6519-0E33-496C-9890-42E8341EF00D}" type="slidenum">
              <a:rPr lang="en-GB" smtClean="0">
                <a:ea typeface="Arial Unicode MS" pitchFamily="34" charset="-128"/>
                <a:cs typeface="Arial Unicode MS" pitchFamily="34" charset="-128"/>
              </a:rPr>
              <a:pPr>
                <a:buFont typeface="Times New Roman" pitchFamily="18" charset="0"/>
                <a:buNone/>
              </a:pPr>
              <a:t>3</a:t>
            </a:fld>
            <a:r>
              <a:rPr lang="en-GB" smtClean="0">
                <a:ea typeface="Arial Unicode MS" pitchFamily="34" charset="-128"/>
                <a:cs typeface="Arial Unicode MS" pitchFamily="34" charset="-128"/>
              </a:rPr>
              <a:t> ]</a:t>
            </a:r>
            <a:endParaRPr lang="en-GB" sz="1400" smtClean="0">
              <a:solidFill>
                <a:srgbClr val="000000"/>
              </a:solidFill>
              <a:latin typeface="Times New Roman" pitchFamily="18" charset="0"/>
              <a:ea typeface="Arial Unicode MS" pitchFamily="34" charset="-128"/>
              <a:cs typeface="Arial Unicode MS" pitchFamily="34" charset="-128"/>
            </a:endParaRPr>
          </a:p>
        </p:txBody>
      </p:sp>
      <p:sp>
        <p:nvSpPr>
          <p:cNvPr id="18435" name="Text Box 1037"/>
          <p:cNvSpPr txBox="1">
            <a:spLocks noChangeArrowheads="1"/>
          </p:cNvSpPr>
          <p:nvPr/>
        </p:nvSpPr>
        <p:spPr bwMode="auto">
          <a:xfrm>
            <a:off x="457200" y="693738"/>
            <a:ext cx="8075613" cy="523220"/>
          </a:xfrm>
          <a:prstGeom prst="rect">
            <a:avLst/>
          </a:prstGeom>
          <a:noFill/>
          <a:ln w="9525">
            <a:noFill/>
            <a:miter lim="800000"/>
            <a:headEnd/>
            <a:tailEnd/>
          </a:ln>
        </p:spPr>
        <p:txBody>
          <a:bodyPr>
            <a:spAutoFit/>
          </a:bodyPr>
          <a:lstStyle/>
          <a:p>
            <a:pPr algn="ctr">
              <a:buClrTx/>
              <a:buSzTx/>
              <a:buFontTx/>
              <a:buNone/>
            </a:pPr>
            <a:r>
              <a:rPr lang="it-IT" sz="2800" b="1" dirty="0" smtClean="0">
                <a:solidFill>
                  <a:srgbClr val="8C001B"/>
                </a:solidFill>
                <a:latin typeface="Tahoma" pitchFamily="34" charset="0"/>
              </a:rPr>
              <a:t>Collaborare con enti </a:t>
            </a:r>
            <a:r>
              <a:rPr lang="it-IT" sz="2800" b="1" dirty="0">
                <a:solidFill>
                  <a:srgbClr val="8C001B"/>
                </a:solidFill>
                <a:latin typeface="Tahoma" pitchFamily="34" charset="0"/>
              </a:rPr>
              <a:t>pubblici </a:t>
            </a:r>
            <a:r>
              <a:rPr lang="it-IT" sz="2800" b="1" dirty="0" smtClean="0">
                <a:solidFill>
                  <a:srgbClr val="8C001B"/>
                </a:solidFill>
                <a:latin typeface="Tahoma" pitchFamily="34" charset="0"/>
              </a:rPr>
              <a:t>e associazioni</a:t>
            </a:r>
            <a:endParaRPr lang="it-IT" sz="2800" b="1" dirty="0">
              <a:solidFill>
                <a:srgbClr val="8C001B"/>
              </a:solidFill>
              <a:latin typeface="Tahoma" pitchFamily="34" charset="0"/>
            </a:endParaRPr>
          </a:p>
        </p:txBody>
      </p:sp>
      <p:sp>
        <p:nvSpPr>
          <p:cNvPr id="18436" name="Line 1039"/>
          <p:cNvSpPr>
            <a:spLocks noChangeShapeType="1"/>
          </p:cNvSpPr>
          <p:nvPr/>
        </p:nvSpPr>
        <p:spPr bwMode="auto">
          <a:xfrm flipV="1">
            <a:off x="533400" y="1125538"/>
            <a:ext cx="8142288" cy="17462"/>
          </a:xfrm>
          <a:prstGeom prst="line">
            <a:avLst/>
          </a:prstGeom>
          <a:noFill/>
          <a:ln w="28575">
            <a:solidFill>
              <a:srgbClr val="9A251E"/>
            </a:solidFill>
            <a:round/>
            <a:headEnd/>
            <a:tailEnd/>
          </a:ln>
        </p:spPr>
        <p:txBody>
          <a:bodyPr wrap="none" anchor="ctr"/>
          <a:lstStyle/>
          <a:p>
            <a:endParaRPr lang="it-IT"/>
          </a:p>
        </p:txBody>
      </p:sp>
      <p:sp>
        <p:nvSpPr>
          <p:cNvPr id="18437" name="Rectangle 14"/>
          <p:cNvSpPr>
            <a:spLocks noChangeArrowheads="1"/>
          </p:cNvSpPr>
          <p:nvPr/>
        </p:nvSpPr>
        <p:spPr bwMode="auto">
          <a:xfrm>
            <a:off x="0" y="0"/>
            <a:ext cx="9144000" cy="457200"/>
          </a:xfrm>
          <a:prstGeom prst="rect">
            <a:avLst/>
          </a:prstGeom>
          <a:noFill/>
          <a:ln w="9525">
            <a:noFill/>
            <a:miter lim="800000"/>
            <a:headEnd/>
            <a:tailEnd/>
          </a:ln>
        </p:spPr>
        <p:txBody>
          <a:bodyPr wrap="none" anchor="ctr">
            <a:spAutoFit/>
          </a:bodyPr>
          <a:lstStyle/>
          <a:p>
            <a:endParaRPr lang="it-IT"/>
          </a:p>
        </p:txBody>
      </p:sp>
      <p:pic>
        <p:nvPicPr>
          <p:cNvPr id="18438" name="Picture 1029"/>
          <p:cNvPicPr>
            <a:picLocks noChangeAspect="1" noChangeArrowheads="1"/>
          </p:cNvPicPr>
          <p:nvPr/>
        </p:nvPicPr>
        <p:blipFill>
          <a:blip r:embed="rId3" cstate="print"/>
          <a:srcRect/>
          <a:stretch>
            <a:fillRect/>
          </a:stretch>
        </p:blipFill>
        <p:spPr bwMode="auto">
          <a:xfrm>
            <a:off x="-9525" y="0"/>
            <a:ext cx="9153525" cy="692150"/>
          </a:xfrm>
          <a:prstGeom prst="rect">
            <a:avLst/>
          </a:prstGeom>
          <a:noFill/>
          <a:ln w="9525">
            <a:noFill/>
            <a:miter lim="800000"/>
            <a:headEnd/>
            <a:tailEnd/>
          </a:ln>
        </p:spPr>
      </p:pic>
      <p:pic>
        <p:nvPicPr>
          <p:cNvPr id="18439" name="Picture 13" descr="unioncamere_er_colori"/>
          <p:cNvPicPr>
            <a:picLocks noChangeAspect="1" noChangeArrowheads="1"/>
          </p:cNvPicPr>
          <p:nvPr/>
        </p:nvPicPr>
        <p:blipFill>
          <a:blip r:embed="rId4" cstate="print"/>
          <a:srcRect/>
          <a:stretch>
            <a:fillRect/>
          </a:stretch>
        </p:blipFill>
        <p:spPr bwMode="auto">
          <a:xfrm>
            <a:off x="179388" y="115888"/>
            <a:ext cx="1647825" cy="457200"/>
          </a:xfrm>
          <a:prstGeom prst="rect">
            <a:avLst/>
          </a:prstGeom>
          <a:noFill/>
          <a:ln w="9525">
            <a:noFill/>
            <a:miter lim="800000"/>
            <a:headEnd/>
            <a:tailEnd/>
          </a:ln>
        </p:spPr>
      </p:pic>
      <p:sp>
        <p:nvSpPr>
          <p:cNvPr id="18440" name="Text Box 1041"/>
          <p:cNvSpPr txBox="1">
            <a:spLocks noChangeArrowheads="1"/>
          </p:cNvSpPr>
          <p:nvPr/>
        </p:nvSpPr>
        <p:spPr bwMode="auto">
          <a:xfrm>
            <a:off x="0" y="1556792"/>
            <a:ext cx="9144000" cy="5819158"/>
          </a:xfrm>
          <a:prstGeom prst="rect">
            <a:avLst/>
          </a:prstGeom>
          <a:noFill/>
          <a:ln w="9525">
            <a:noFill/>
            <a:round/>
            <a:headEnd/>
            <a:tailEnd/>
          </a:ln>
        </p:spPr>
        <p:txBody>
          <a:bodyPr wrap="square" lIns="90000" tIns="46800" rIns="90000" bIns="46800">
            <a:spAutoFit/>
          </a:bodyPr>
          <a:lstStyle/>
          <a:p>
            <a:pPr algn="just">
              <a:buFont typeface="Verdana" pitchFamily="34"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it-IT" sz="2000" b="1" dirty="0" smtClean="0">
                <a:solidFill>
                  <a:schemeClr val="tx1"/>
                </a:solidFill>
                <a:latin typeface="Tahoma" pitchFamily="34" charset="0"/>
                <a:cs typeface="Tahoma" pitchFamily="34" charset="0"/>
              </a:rPr>
              <a:t>Accordo quadro </a:t>
            </a:r>
            <a:r>
              <a:rPr lang="it-IT" sz="2000" dirty="0" smtClean="0">
                <a:solidFill>
                  <a:schemeClr val="tx1"/>
                </a:solidFill>
                <a:latin typeface="Tahoma" pitchFamily="34" charset="0"/>
                <a:cs typeface="Tahoma" pitchFamily="34" charset="0"/>
              </a:rPr>
              <a:t>con la Regione del novembre 2009: tra le priorità di intervento comune indicati interventi congiunti di internazionalizzazione (SPRINT-ER).</a:t>
            </a:r>
          </a:p>
          <a:p>
            <a:pPr algn="just">
              <a:buFont typeface="Verdana" pitchFamily="34"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it-IT" sz="2000" dirty="0" smtClean="0">
              <a:solidFill>
                <a:schemeClr val="tx1"/>
              </a:solidFill>
              <a:latin typeface="Tahoma" pitchFamily="34" charset="0"/>
              <a:cs typeface="Tahoma" pitchFamily="34" charset="0"/>
            </a:endParaRPr>
          </a:p>
          <a:p>
            <a:pPr algn="just">
              <a:buFont typeface="Verdana" pitchFamily="34"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it-IT" sz="2000" b="1" dirty="0" smtClean="0">
                <a:solidFill>
                  <a:schemeClr val="tx1"/>
                </a:solidFill>
                <a:latin typeface="Tahoma" pitchFamily="34" charset="0"/>
                <a:cs typeface="Tahoma" pitchFamily="34" charset="0"/>
              </a:rPr>
              <a:t>Protocollo d’intesa </a:t>
            </a:r>
            <a:r>
              <a:rPr lang="it-IT" sz="2000" dirty="0" smtClean="0">
                <a:solidFill>
                  <a:schemeClr val="tx1"/>
                </a:solidFill>
                <a:latin typeface="Tahoma" pitchFamily="34" charset="0"/>
                <a:cs typeface="Tahoma" pitchFamily="34" charset="0"/>
              </a:rPr>
              <a:t>triennale (2014-2016) con la Regione –Direzione Generale Agricoltura per la promozione e valorizzazione dei prodotti enogastronomici a qualità certificata sui mercati esteri, anche in un’ottica di marketing territoriale.</a:t>
            </a:r>
          </a:p>
          <a:p>
            <a:pPr algn="just">
              <a:buFont typeface="Verdana" pitchFamily="34"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it-IT" sz="2000" dirty="0">
              <a:solidFill>
                <a:schemeClr val="tx1"/>
              </a:solidFill>
              <a:latin typeface="Tahoma" pitchFamily="34" charset="0"/>
              <a:cs typeface="Tahoma" pitchFamily="34" charset="0"/>
            </a:endParaRPr>
          </a:p>
          <a:p>
            <a:pPr algn="jus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it-IT" sz="2000" b="1" dirty="0" smtClean="0">
                <a:solidFill>
                  <a:schemeClr val="tx1"/>
                </a:solidFill>
                <a:latin typeface="Tahoma" pitchFamily="34" charset="0"/>
                <a:cs typeface="Tahoma" pitchFamily="34" charset="0"/>
              </a:rPr>
              <a:t>Comitato export regionale</a:t>
            </a:r>
            <a:r>
              <a:rPr lang="it-IT" sz="2000" dirty="0" smtClean="0">
                <a:solidFill>
                  <a:schemeClr val="tx1"/>
                </a:solidFill>
                <a:latin typeface="Tahoma" pitchFamily="34" charset="0"/>
                <a:cs typeface="Tahoma" pitchFamily="34" charset="0"/>
              </a:rPr>
              <a:t>.</a:t>
            </a:r>
          </a:p>
          <a:p>
            <a:pPr algn="jus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it-IT" sz="2000" dirty="0" smtClean="0">
              <a:solidFill>
                <a:schemeClr val="tx1"/>
              </a:solidFill>
              <a:latin typeface="Tahoma" pitchFamily="34" charset="0"/>
              <a:cs typeface="Tahoma" pitchFamily="34" charset="0"/>
            </a:endParaRPr>
          </a:p>
          <a:p>
            <a:pPr algn="jus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it-IT" sz="2000" dirty="0" smtClean="0">
                <a:solidFill>
                  <a:schemeClr val="tx1"/>
                </a:solidFill>
                <a:latin typeface="Tahoma" pitchFamily="34" charset="0"/>
                <a:cs typeface="Tahoma" pitchFamily="34" charset="0"/>
              </a:rPr>
              <a:t>Interventi di sistema nell’ambito del programma regionale unitario </a:t>
            </a:r>
            <a:r>
              <a:rPr lang="it-IT" sz="2000" b="1" dirty="0" smtClean="0">
                <a:solidFill>
                  <a:schemeClr val="tx1"/>
                </a:solidFill>
                <a:latin typeface="Tahoma" pitchFamily="34" charset="0"/>
                <a:cs typeface="Tahoma" pitchFamily="34" charset="0"/>
              </a:rPr>
              <a:t>BRICST PLUS 2013-2015: </a:t>
            </a:r>
            <a:r>
              <a:rPr lang="it-IT" sz="2000" dirty="0" smtClean="0">
                <a:solidFill>
                  <a:schemeClr val="tx1"/>
                </a:solidFill>
                <a:latin typeface="Tahoma" pitchFamily="34" charset="0"/>
                <a:cs typeface="Tahoma" pitchFamily="34" charset="0"/>
              </a:rPr>
              <a:t>Brasile, Russia, India, Cina, Sud Africa e Turchia, allargato ai </a:t>
            </a:r>
            <a:r>
              <a:rPr lang="it-IT" sz="2000" dirty="0" err="1" smtClean="0">
                <a:solidFill>
                  <a:schemeClr val="tx1"/>
                </a:solidFill>
                <a:latin typeface="Tahoma" pitchFamily="34" charset="0"/>
                <a:cs typeface="Tahoma" pitchFamily="34" charset="0"/>
              </a:rPr>
              <a:t>Next</a:t>
            </a:r>
            <a:r>
              <a:rPr lang="it-IT" sz="2000" dirty="0" smtClean="0">
                <a:solidFill>
                  <a:schemeClr val="tx1"/>
                </a:solidFill>
                <a:latin typeface="Tahoma" pitchFamily="34" charset="0"/>
                <a:cs typeface="Tahoma" pitchFamily="34" charset="0"/>
              </a:rPr>
              <a:t> 11.</a:t>
            </a:r>
          </a:p>
          <a:p>
            <a:pPr algn="jus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it-IT" sz="2000" dirty="0" smtClean="0">
              <a:solidFill>
                <a:schemeClr val="tx1"/>
              </a:solidFill>
              <a:latin typeface="Tahoma" pitchFamily="34" charset="0"/>
              <a:cs typeface="Tahoma" pitchFamily="34" charset="0"/>
            </a:endParaRPr>
          </a:p>
          <a:p>
            <a:pPr algn="jus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it-IT" sz="2000" dirty="0" smtClean="0">
                <a:solidFill>
                  <a:schemeClr val="tx1"/>
                </a:solidFill>
                <a:latin typeface="Tahoma" pitchFamily="34" charset="0"/>
                <a:cs typeface="Tahoma" pitchFamily="34" charset="0"/>
              </a:rPr>
              <a:t>Iniziativa di sistema per preparazione all’</a:t>
            </a:r>
            <a:r>
              <a:rPr lang="it-IT" sz="2000" b="1" dirty="0" smtClean="0">
                <a:solidFill>
                  <a:schemeClr val="tx1"/>
                </a:solidFill>
                <a:latin typeface="Tahoma" pitchFamily="34" charset="0"/>
                <a:cs typeface="Tahoma" pitchFamily="34" charset="0"/>
              </a:rPr>
              <a:t>Expo 2015.</a:t>
            </a:r>
          </a:p>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it-IT" sz="2400" dirty="0" smtClean="0">
              <a:solidFill>
                <a:schemeClr val="tx1"/>
              </a:solidFill>
              <a:latin typeface="Tahoma" pitchFamily="34" charset="0"/>
              <a:cs typeface="Tahoma" pitchFamily="34" charset="0"/>
            </a:endParaRPr>
          </a:p>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it-IT" sz="2400" dirty="0" smtClean="0">
              <a:solidFill>
                <a:schemeClr val="tx1"/>
              </a:solidFill>
              <a:latin typeface="Tahoma" pitchFamily="34" charset="0"/>
              <a:cs typeface="Tahoma" pitchFamily="34" charset="0"/>
            </a:endParaRPr>
          </a:p>
          <a:p>
            <a:pPr>
              <a:buFont typeface="Arial"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it-IT" sz="2400" dirty="0">
              <a:solidFill>
                <a:schemeClr val="tx1"/>
              </a:solidFill>
              <a:latin typeface="Tahoma" pitchFamily="34" charset="0"/>
              <a:cs typeface="Tahoma" pitchFamily="34" charset="0"/>
            </a:endParaRPr>
          </a:p>
        </p:txBody>
      </p:sp>
      <p:sp>
        <p:nvSpPr>
          <p:cNvPr id="9" name="Rettangolo 8"/>
          <p:cNvSpPr/>
          <p:nvPr/>
        </p:nvSpPr>
        <p:spPr>
          <a:xfrm>
            <a:off x="0" y="548680"/>
            <a:ext cx="539552" cy="923330"/>
          </a:xfrm>
          <a:prstGeom prst="rect">
            <a:avLst/>
          </a:prstGeom>
          <a:noFill/>
        </p:spPr>
        <p:txBody>
          <a:bodyPr wrap="square" lIns="91440" tIns="45720" rIns="91440" bIns="45720">
            <a:spAutoFit/>
          </a:bodyPr>
          <a:lstStyle/>
          <a:p>
            <a:pPr algn="ctr"/>
            <a:r>
              <a:rPr lang="it-IT" sz="5400" b="1" cap="none" spc="0" dirty="0" smtClean="0">
                <a:ln w="12700">
                  <a:solidFill>
                    <a:srgbClr val="C00000"/>
                  </a:solidFill>
                  <a:prstDash val="solid"/>
                </a:ln>
                <a:solidFill>
                  <a:schemeClr val="bg2">
                    <a:tint val="85000"/>
                    <a:satMod val="155000"/>
                  </a:schemeClr>
                </a:solidFill>
                <a:effectLst>
                  <a:outerShdw blurRad="41275" dist="20320" dir="1800000" algn="tl" rotWithShape="0">
                    <a:srgbClr val="000000">
                      <a:alpha val="40000"/>
                    </a:srgbClr>
                  </a:outerShdw>
                </a:effectLst>
              </a:rPr>
              <a:t>2</a:t>
            </a:r>
            <a:endParaRPr lang="it-IT" sz="5400" b="1" cap="none" spc="0" dirty="0">
              <a:ln w="12700">
                <a:solidFill>
                  <a:srgbClr val="C00000"/>
                </a:solidFill>
                <a:prstDash val="solid"/>
              </a:ln>
              <a:solidFill>
                <a:schemeClr val="bg2">
                  <a:tint val="85000"/>
                  <a:satMod val="155000"/>
                </a:schemeClr>
              </a:solidFill>
              <a:effectLst>
                <a:outerShdw blurRad="41275" dist="20320" dir="1800000" algn="tl" rotWithShape="0">
                  <a:srgbClr val="000000">
                    <a:alpha val="40000"/>
                  </a:srgbClr>
                </a:outerShdw>
              </a:effectLst>
            </a:endParaRPr>
          </a:p>
        </p:txBody>
      </p:sp>
    </p:spTree>
  </p:cSld>
  <p:clrMapOvr>
    <a:masterClrMapping/>
  </p:clrMapOvr>
  <p:transition>
    <p:dissolv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Segnaposto numero diapositiva 1"/>
          <p:cNvSpPr>
            <a:spLocks noGrp="1"/>
          </p:cNvSpPr>
          <p:nvPr>
            <p:ph type="sldNum" sz="quarter" idx="10"/>
          </p:nvPr>
        </p:nvSpPr>
        <p:spPr>
          <a:noFill/>
        </p:spPr>
        <p:txBody>
          <a:bodyPr/>
          <a:lstStyle/>
          <a:p>
            <a:pPr>
              <a:buFont typeface="Times New Roman" pitchFamily="18" charset="0"/>
              <a:buNone/>
            </a:pPr>
            <a:r>
              <a:rPr lang="en-GB" smtClean="0">
                <a:ea typeface="Arial Unicode MS" pitchFamily="34" charset="-128"/>
                <a:cs typeface="Arial Unicode MS" pitchFamily="34" charset="-128"/>
              </a:rPr>
              <a:t>[ </a:t>
            </a:r>
            <a:fld id="{2FEA11BB-0704-4820-B9CE-D0390BF84B08}" type="slidenum">
              <a:rPr lang="en-GB" smtClean="0">
                <a:ea typeface="Arial Unicode MS" pitchFamily="34" charset="-128"/>
                <a:cs typeface="Arial Unicode MS" pitchFamily="34" charset="-128"/>
              </a:rPr>
              <a:pPr>
                <a:buFont typeface="Times New Roman" pitchFamily="18" charset="0"/>
                <a:buNone/>
              </a:pPr>
              <a:t>4</a:t>
            </a:fld>
            <a:r>
              <a:rPr lang="en-GB" smtClean="0">
                <a:ea typeface="Arial Unicode MS" pitchFamily="34" charset="-128"/>
                <a:cs typeface="Arial Unicode MS" pitchFamily="34" charset="-128"/>
              </a:rPr>
              <a:t> ]</a:t>
            </a:r>
            <a:endParaRPr lang="en-GB" sz="1400" smtClean="0">
              <a:solidFill>
                <a:srgbClr val="000000"/>
              </a:solidFill>
              <a:latin typeface="Times New Roman" pitchFamily="18" charset="0"/>
              <a:ea typeface="Arial Unicode MS" pitchFamily="34" charset="-128"/>
              <a:cs typeface="Arial Unicode MS" pitchFamily="34" charset="-128"/>
            </a:endParaRPr>
          </a:p>
        </p:txBody>
      </p:sp>
      <p:sp>
        <p:nvSpPr>
          <p:cNvPr id="19459" name="Text Box 1037"/>
          <p:cNvSpPr txBox="1">
            <a:spLocks noChangeArrowheads="1"/>
          </p:cNvSpPr>
          <p:nvPr/>
        </p:nvSpPr>
        <p:spPr bwMode="auto">
          <a:xfrm>
            <a:off x="457200" y="549275"/>
            <a:ext cx="8507288" cy="954107"/>
          </a:xfrm>
          <a:prstGeom prst="rect">
            <a:avLst/>
          </a:prstGeom>
          <a:noFill/>
          <a:ln w="9525">
            <a:noFill/>
            <a:miter lim="800000"/>
            <a:headEnd/>
            <a:tailEnd/>
          </a:ln>
        </p:spPr>
        <p:txBody>
          <a:bodyPr wrap="square">
            <a:spAutoFit/>
          </a:bodyPr>
          <a:lstStyle/>
          <a:p>
            <a:pPr>
              <a:buClrTx/>
              <a:buSzTx/>
            </a:pPr>
            <a:r>
              <a:rPr lang="it-IT" sz="2800" b="1" dirty="0" smtClean="0">
                <a:solidFill>
                  <a:srgbClr val="8C001B"/>
                </a:solidFill>
                <a:latin typeface="Tahoma" pitchFamily="34" charset="0"/>
              </a:rPr>
              <a:t>3) Sostegno a PMI per internazionalizzazione</a:t>
            </a:r>
          </a:p>
          <a:p>
            <a:pPr>
              <a:buClrTx/>
              <a:buSzTx/>
              <a:buFontTx/>
              <a:buNone/>
            </a:pPr>
            <a:endParaRPr lang="it-IT" sz="2800" b="1" dirty="0">
              <a:solidFill>
                <a:srgbClr val="8C001B"/>
              </a:solidFill>
              <a:latin typeface="Tahoma" pitchFamily="34" charset="0"/>
            </a:endParaRPr>
          </a:p>
        </p:txBody>
      </p:sp>
      <p:sp>
        <p:nvSpPr>
          <p:cNvPr id="19460" name="Line 1039"/>
          <p:cNvSpPr>
            <a:spLocks noChangeShapeType="1"/>
          </p:cNvSpPr>
          <p:nvPr/>
        </p:nvSpPr>
        <p:spPr bwMode="auto">
          <a:xfrm flipV="1">
            <a:off x="533400" y="981075"/>
            <a:ext cx="8142288" cy="17463"/>
          </a:xfrm>
          <a:prstGeom prst="line">
            <a:avLst/>
          </a:prstGeom>
          <a:noFill/>
          <a:ln w="28575">
            <a:solidFill>
              <a:srgbClr val="9A251E"/>
            </a:solidFill>
            <a:round/>
            <a:headEnd/>
            <a:tailEnd/>
          </a:ln>
        </p:spPr>
        <p:txBody>
          <a:bodyPr wrap="none" anchor="ctr"/>
          <a:lstStyle/>
          <a:p>
            <a:endParaRPr lang="it-IT"/>
          </a:p>
        </p:txBody>
      </p:sp>
      <p:sp>
        <p:nvSpPr>
          <p:cNvPr id="19461" name="Rectangle 14"/>
          <p:cNvSpPr>
            <a:spLocks noChangeArrowheads="1"/>
          </p:cNvSpPr>
          <p:nvPr/>
        </p:nvSpPr>
        <p:spPr bwMode="auto">
          <a:xfrm>
            <a:off x="0" y="0"/>
            <a:ext cx="9144000" cy="457200"/>
          </a:xfrm>
          <a:prstGeom prst="rect">
            <a:avLst/>
          </a:prstGeom>
          <a:noFill/>
          <a:ln w="9525">
            <a:noFill/>
            <a:miter lim="800000"/>
            <a:headEnd/>
            <a:tailEnd/>
          </a:ln>
        </p:spPr>
        <p:txBody>
          <a:bodyPr wrap="none" anchor="ctr">
            <a:spAutoFit/>
          </a:bodyPr>
          <a:lstStyle/>
          <a:p>
            <a:endParaRPr lang="it-IT"/>
          </a:p>
        </p:txBody>
      </p:sp>
      <p:pic>
        <p:nvPicPr>
          <p:cNvPr id="19462" name="Picture 1029"/>
          <p:cNvPicPr>
            <a:picLocks noChangeAspect="1" noChangeArrowheads="1"/>
          </p:cNvPicPr>
          <p:nvPr/>
        </p:nvPicPr>
        <p:blipFill>
          <a:blip r:embed="rId3" cstate="print"/>
          <a:srcRect/>
          <a:stretch>
            <a:fillRect/>
          </a:stretch>
        </p:blipFill>
        <p:spPr bwMode="auto">
          <a:xfrm>
            <a:off x="-9525" y="0"/>
            <a:ext cx="9153525" cy="692150"/>
          </a:xfrm>
          <a:prstGeom prst="rect">
            <a:avLst/>
          </a:prstGeom>
          <a:noFill/>
          <a:ln w="9525">
            <a:noFill/>
            <a:miter lim="800000"/>
            <a:headEnd/>
            <a:tailEnd/>
          </a:ln>
        </p:spPr>
      </p:pic>
      <p:pic>
        <p:nvPicPr>
          <p:cNvPr id="19463" name="Picture 13" descr="unioncamere_er_colori"/>
          <p:cNvPicPr>
            <a:picLocks noChangeAspect="1" noChangeArrowheads="1"/>
          </p:cNvPicPr>
          <p:nvPr/>
        </p:nvPicPr>
        <p:blipFill>
          <a:blip r:embed="rId4" cstate="print"/>
          <a:srcRect/>
          <a:stretch>
            <a:fillRect/>
          </a:stretch>
        </p:blipFill>
        <p:spPr bwMode="auto">
          <a:xfrm>
            <a:off x="179388" y="115888"/>
            <a:ext cx="1647825" cy="457200"/>
          </a:xfrm>
          <a:prstGeom prst="rect">
            <a:avLst/>
          </a:prstGeom>
          <a:noFill/>
          <a:ln w="9525">
            <a:noFill/>
            <a:miter lim="800000"/>
            <a:headEnd/>
            <a:tailEnd/>
          </a:ln>
        </p:spPr>
      </p:pic>
      <p:sp>
        <p:nvSpPr>
          <p:cNvPr id="19464" name="Text Box 1041"/>
          <p:cNvSpPr txBox="1">
            <a:spLocks noChangeArrowheads="1"/>
          </p:cNvSpPr>
          <p:nvPr/>
        </p:nvSpPr>
        <p:spPr bwMode="auto">
          <a:xfrm>
            <a:off x="251520" y="980728"/>
            <a:ext cx="8640960" cy="5696048"/>
          </a:xfrm>
          <a:prstGeom prst="rect">
            <a:avLst/>
          </a:prstGeom>
          <a:noFill/>
          <a:ln w="9525">
            <a:noFill/>
            <a:round/>
            <a:headEnd/>
            <a:tailEnd/>
          </a:ln>
        </p:spPr>
        <p:txBody>
          <a:bodyPr wrap="square" lIns="90000" tIns="46800" rIns="90000" bIns="46800">
            <a:spAutoFit/>
          </a:bodyPr>
          <a:lstStyle/>
          <a:p>
            <a:pPr algn="just">
              <a:buFont typeface="Arial"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it-IT" sz="2400" b="1" dirty="0">
                <a:solidFill>
                  <a:schemeClr val="tx1"/>
                </a:solidFill>
                <a:latin typeface="Tahoma" pitchFamily="34" charset="0"/>
                <a:cs typeface="Tahoma" pitchFamily="34" charset="0"/>
              </a:rPr>
              <a:t> </a:t>
            </a:r>
            <a:r>
              <a:rPr lang="it-IT" sz="2000" b="1" dirty="0" smtClean="0">
                <a:solidFill>
                  <a:schemeClr val="tx1"/>
                </a:solidFill>
                <a:latin typeface="Tahoma" pitchFamily="34" charset="0"/>
                <a:cs typeface="Tahoma" pitchFamily="34" charset="0"/>
              </a:rPr>
              <a:t>Manager temporaneo per l’Export</a:t>
            </a:r>
            <a:r>
              <a:rPr lang="it-IT" sz="2000" dirty="0" smtClean="0">
                <a:solidFill>
                  <a:schemeClr val="tx1"/>
                </a:solidFill>
                <a:latin typeface="Tahoma" pitchFamily="34" charset="0"/>
                <a:cs typeface="Tahoma" pitchFamily="34" charset="0"/>
              </a:rPr>
              <a:t>: supporto all’internazionalizzazione delle </a:t>
            </a:r>
            <a:r>
              <a:rPr lang="it-IT" sz="2000" dirty="0" err="1" smtClean="0">
                <a:solidFill>
                  <a:schemeClr val="tx1"/>
                </a:solidFill>
                <a:latin typeface="Tahoma" pitchFamily="34" charset="0"/>
                <a:cs typeface="Tahoma" pitchFamily="34" charset="0"/>
              </a:rPr>
              <a:t>Pmi</a:t>
            </a:r>
            <a:r>
              <a:rPr lang="it-IT" sz="2000" dirty="0" smtClean="0">
                <a:solidFill>
                  <a:schemeClr val="tx1"/>
                </a:solidFill>
                <a:latin typeface="Tahoma" pitchFamily="34" charset="0"/>
                <a:cs typeface="Tahoma" pitchFamily="34" charset="0"/>
              </a:rPr>
              <a:t> attraverso una figura senior e una risorsa junior.</a:t>
            </a:r>
          </a:p>
          <a:p>
            <a:pPr algn="just">
              <a:buFont typeface="Arial"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it-IT" sz="2000" dirty="0" smtClean="0">
              <a:solidFill>
                <a:schemeClr val="tx1"/>
              </a:solidFill>
              <a:latin typeface="Tahoma" pitchFamily="34" charset="0"/>
              <a:cs typeface="Tahoma" pitchFamily="34" charset="0"/>
            </a:endParaRPr>
          </a:p>
          <a:p>
            <a:pPr algn="just">
              <a:buFont typeface="Arial"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it-IT" sz="2000" dirty="0" smtClean="0">
                <a:solidFill>
                  <a:schemeClr val="tx1"/>
                </a:solidFill>
                <a:latin typeface="Tahoma" pitchFamily="34" charset="0"/>
                <a:cs typeface="Tahoma" pitchFamily="34" charset="0"/>
              </a:rPr>
              <a:t> </a:t>
            </a:r>
            <a:r>
              <a:rPr lang="it-IT" sz="2000" b="1" dirty="0" smtClean="0">
                <a:solidFill>
                  <a:schemeClr val="tx1"/>
                </a:solidFill>
                <a:latin typeface="Tahoma" pitchFamily="34" charset="0"/>
                <a:cs typeface="Tahoma" pitchFamily="34" charset="0"/>
              </a:rPr>
              <a:t>Manager temporaneo per le reti di impresa: </a:t>
            </a:r>
            <a:r>
              <a:rPr lang="it-IT" sz="2000" dirty="0" smtClean="0">
                <a:solidFill>
                  <a:schemeClr val="tx1"/>
                </a:solidFill>
                <a:latin typeface="Tahoma" pitchFamily="34" charset="0"/>
                <a:cs typeface="Tahoma" pitchFamily="34" charset="0"/>
              </a:rPr>
              <a:t>supporto alla predisposizione del contratto di rete e alla realizzazione del programma comune</a:t>
            </a:r>
            <a:r>
              <a:rPr lang="it-IT" sz="2000" dirty="0" smtClean="0">
                <a:solidFill>
                  <a:schemeClr val="tx1"/>
                </a:solidFill>
                <a:latin typeface="Tahoma" pitchFamily="34" charset="0"/>
                <a:cs typeface="Tahoma" pitchFamily="34" charset="0"/>
              </a:rPr>
              <a:t>. Progetto Pilota Manager di rete per aggregazione vino (Consorzio vini </a:t>
            </a:r>
            <a:r>
              <a:rPr lang="it-IT" sz="2000" dirty="0" err="1" smtClean="0">
                <a:solidFill>
                  <a:schemeClr val="tx1"/>
                </a:solidFill>
                <a:latin typeface="Tahoma" pitchFamily="34" charset="0"/>
                <a:cs typeface="Tahoma" pitchFamily="34" charset="0"/>
              </a:rPr>
              <a:t>Bertinoro</a:t>
            </a:r>
            <a:r>
              <a:rPr lang="it-IT" sz="2000" dirty="0" smtClean="0">
                <a:solidFill>
                  <a:schemeClr val="tx1"/>
                </a:solidFill>
                <a:latin typeface="Tahoma" pitchFamily="34" charset="0"/>
                <a:cs typeface="Tahoma" pitchFamily="34" charset="0"/>
              </a:rPr>
              <a:t> -8 imprese</a:t>
            </a:r>
            <a:r>
              <a:rPr lang="it-IT" sz="2000" dirty="0" smtClean="0">
                <a:solidFill>
                  <a:schemeClr val="tx1"/>
                </a:solidFill>
                <a:latin typeface="Tahoma" pitchFamily="34" charset="0"/>
                <a:cs typeface="Tahoma" pitchFamily="34" charset="0"/>
              </a:rPr>
              <a:t>) e </a:t>
            </a:r>
            <a:r>
              <a:rPr lang="it-IT" sz="2000" dirty="0" err="1" smtClean="0">
                <a:solidFill>
                  <a:schemeClr val="tx1"/>
                </a:solidFill>
                <a:latin typeface="Tahoma" pitchFamily="34" charset="0"/>
                <a:cs typeface="Tahoma" pitchFamily="34" charset="0"/>
              </a:rPr>
              <a:t>food</a:t>
            </a:r>
            <a:r>
              <a:rPr lang="it-IT" sz="2000" dirty="0" smtClean="0">
                <a:solidFill>
                  <a:schemeClr val="tx1"/>
                </a:solidFill>
                <a:latin typeface="Tahoma" pitchFamily="34" charset="0"/>
                <a:cs typeface="Tahoma" pitchFamily="34" charset="0"/>
              </a:rPr>
              <a:t> (Contratto di rete Emilia </a:t>
            </a:r>
            <a:r>
              <a:rPr lang="it-IT" sz="2000" dirty="0" err="1" smtClean="0">
                <a:solidFill>
                  <a:schemeClr val="tx1"/>
                </a:solidFill>
                <a:latin typeface="Tahoma" pitchFamily="34" charset="0"/>
                <a:cs typeface="Tahoma" pitchFamily="34" charset="0"/>
              </a:rPr>
              <a:t>Food</a:t>
            </a:r>
            <a:r>
              <a:rPr lang="it-IT" sz="2000" dirty="0" smtClean="0">
                <a:solidFill>
                  <a:schemeClr val="tx1"/>
                </a:solidFill>
                <a:latin typeface="Tahoma" pitchFamily="34" charset="0"/>
                <a:cs typeface="Tahoma" pitchFamily="34" charset="0"/>
              </a:rPr>
              <a:t> -3 imprese)</a:t>
            </a:r>
            <a:endParaRPr lang="it-IT" sz="2000" dirty="0" smtClean="0">
              <a:solidFill>
                <a:schemeClr val="tx1"/>
              </a:solidFill>
              <a:latin typeface="Tahoma" pitchFamily="34" charset="0"/>
              <a:cs typeface="Tahoma" pitchFamily="34" charset="0"/>
            </a:endParaRPr>
          </a:p>
          <a:p>
            <a:pPr algn="just">
              <a:buFont typeface="Arial"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it-IT" sz="2000" dirty="0">
              <a:solidFill>
                <a:schemeClr val="tx1"/>
              </a:solidFill>
              <a:latin typeface="Tahoma" pitchFamily="34" charset="0"/>
              <a:cs typeface="Tahoma" pitchFamily="34" charset="0"/>
            </a:endParaRPr>
          </a:p>
          <a:p>
            <a:pPr algn="just">
              <a:buFont typeface="Arial"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it-IT" sz="2000" dirty="0" smtClean="0">
                <a:solidFill>
                  <a:schemeClr val="tx1"/>
                </a:solidFill>
                <a:latin typeface="Tahoma" pitchFamily="34" charset="0"/>
                <a:cs typeface="Tahoma" pitchFamily="34" charset="0"/>
              </a:rPr>
              <a:t> Accompagnamento delle PMI nei mercati esteri emergenti con </a:t>
            </a:r>
            <a:r>
              <a:rPr lang="it-IT" sz="2000" b="1" dirty="0" smtClean="0">
                <a:solidFill>
                  <a:schemeClr val="tx1"/>
                </a:solidFill>
                <a:latin typeface="Tahoma" pitchFamily="34" charset="0"/>
                <a:cs typeface="Tahoma" pitchFamily="34" charset="0"/>
              </a:rPr>
              <a:t>progetti cofinanziati da Regione </a:t>
            </a:r>
            <a:r>
              <a:rPr lang="it-IT" sz="2000" dirty="0" smtClean="0">
                <a:solidFill>
                  <a:schemeClr val="tx1"/>
                </a:solidFill>
                <a:latin typeface="Tahoma" pitchFamily="34" charset="0"/>
                <a:cs typeface="Tahoma" pitchFamily="34" charset="0"/>
              </a:rPr>
              <a:t>e interventi </a:t>
            </a:r>
            <a:r>
              <a:rPr lang="it-IT" sz="2000" dirty="0">
                <a:solidFill>
                  <a:schemeClr val="tx1"/>
                </a:solidFill>
                <a:latin typeface="Tahoma" pitchFamily="34" charset="0"/>
                <a:cs typeface="Tahoma" pitchFamily="34" charset="0"/>
              </a:rPr>
              <a:t>integrati </a:t>
            </a:r>
            <a:r>
              <a:rPr lang="it-IT" sz="2000" dirty="0" smtClean="0">
                <a:solidFill>
                  <a:schemeClr val="tx1"/>
                </a:solidFill>
                <a:latin typeface="Tahoma" pitchFamily="34" charset="0"/>
                <a:cs typeface="Tahoma" pitchFamily="34" charset="0"/>
              </a:rPr>
              <a:t>(progetto  America Latina con protocollo dal 2005, Meccanica/Russia, Turchia/Sanità, meccanica e costruzioni/India, Brasile, Vietnam).</a:t>
            </a:r>
          </a:p>
          <a:p>
            <a:pPr algn="just">
              <a:buFont typeface="Arial"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it-IT" sz="2000" dirty="0" smtClean="0">
              <a:solidFill>
                <a:schemeClr val="tx1"/>
              </a:solidFill>
              <a:latin typeface="Tahoma" pitchFamily="34" charset="0"/>
              <a:cs typeface="Tahoma" pitchFamily="34" charset="0"/>
            </a:endParaRPr>
          </a:p>
          <a:p>
            <a:pPr algn="just">
              <a:buFont typeface="Arial"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it-IT" sz="2000" dirty="0" smtClean="0">
                <a:solidFill>
                  <a:schemeClr val="tx1"/>
                </a:solidFill>
                <a:latin typeface="Tahoma" pitchFamily="34" charset="0"/>
                <a:cs typeface="Tahoma" pitchFamily="34" charset="0"/>
              </a:rPr>
              <a:t> Cabina di regia a livello nazionale: Sportelli per internazionalizzazione </a:t>
            </a:r>
            <a:r>
              <a:rPr lang="it-IT" sz="2000" b="1" dirty="0" smtClean="0">
                <a:solidFill>
                  <a:schemeClr val="tx1"/>
                </a:solidFill>
                <a:latin typeface="Tahoma" pitchFamily="34" charset="0"/>
                <a:cs typeface="Tahoma" pitchFamily="34" charset="0"/>
              </a:rPr>
              <a:t>world pass </a:t>
            </a:r>
            <a:r>
              <a:rPr lang="it-IT" sz="2000" dirty="0" smtClean="0">
                <a:solidFill>
                  <a:schemeClr val="tx1"/>
                </a:solidFill>
                <a:latin typeface="Tahoma" pitchFamily="34" charset="0"/>
                <a:cs typeface="Tahoma" pitchFamily="34" charset="0"/>
              </a:rPr>
              <a:t>presso le CCIAA, in collaborazione con MISE e ITA.</a:t>
            </a:r>
          </a:p>
          <a:p>
            <a:pPr algn="just">
              <a:buFont typeface="Arial"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it-IT" sz="2000" dirty="0" smtClean="0">
              <a:solidFill>
                <a:schemeClr val="tx1"/>
              </a:solidFill>
              <a:latin typeface="Tahoma" pitchFamily="34" charset="0"/>
              <a:cs typeface="Tahoma" pitchFamily="34" charset="0"/>
            </a:endParaRPr>
          </a:p>
          <a:p>
            <a:pPr>
              <a:buFont typeface="Arial"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it-IT" sz="2000" dirty="0" smtClean="0">
                <a:solidFill>
                  <a:schemeClr val="tx1"/>
                </a:solidFill>
                <a:latin typeface="Tahoma" pitchFamily="34" charset="0"/>
                <a:cs typeface="Tahoma" pitchFamily="34" charset="0"/>
              </a:rPr>
              <a:t> Partecipazione a missioni di sistema e progetti nazionali.</a:t>
            </a:r>
            <a:endParaRPr lang="it-IT" sz="2000" dirty="0">
              <a:solidFill>
                <a:schemeClr val="tx1"/>
              </a:solidFill>
              <a:latin typeface="Tahoma" pitchFamily="34" charset="0"/>
              <a:cs typeface="Tahoma" pitchFamily="34" charset="0"/>
            </a:endParaRPr>
          </a:p>
        </p:txBody>
      </p:sp>
    </p:spTree>
  </p:cSld>
  <p:clrMapOvr>
    <a:masterClrMapping/>
  </p:clrMapOvr>
  <p:transition>
    <p:dissolv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Segnaposto numero diapositiva 1"/>
          <p:cNvSpPr>
            <a:spLocks noGrp="1"/>
          </p:cNvSpPr>
          <p:nvPr>
            <p:ph type="sldNum" sz="quarter" idx="10"/>
          </p:nvPr>
        </p:nvSpPr>
        <p:spPr>
          <a:noFill/>
        </p:spPr>
        <p:txBody>
          <a:bodyPr/>
          <a:lstStyle/>
          <a:p>
            <a:pPr>
              <a:buFont typeface="Times New Roman" pitchFamily="18" charset="0"/>
              <a:buNone/>
            </a:pPr>
            <a:r>
              <a:rPr lang="en-GB" smtClean="0">
                <a:ea typeface="Arial Unicode MS" pitchFamily="34" charset="-128"/>
                <a:cs typeface="Arial Unicode MS" pitchFamily="34" charset="-128"/>
              </a:rPr>
              <a:t>[ </a:t>
            </a:r>
            <a:fld id="{C089B465-55E9-4551-AE3A-8E0AA91CAE6A}" type="slidenum">
              <a:rPr lang="en-GB" smtClean="0">
                <a:ea typeface="Arial Unicode MS" pitchFamily="34" charset="-128"/>
                <a:cs typeface="Arial Unicode MS" pitchFamily="34" charset="-128"/>
              </a:rPr>
              <a:pPr>
                <a:buFont typeface="Times New Roman" pitchFamily="18" charset="0"/>
                <a:buNone/>
              </a:pPr>
              <a:t>5</a:t>
            </a:fld>
            <a:r>
              <a:rPr lang="en-GB" smtClean="0">
                <a:ea typeface="Arial Unicode MS" pitchFamily="34" charset="-128"/>
                <a:cs typeface="Arial Unicode MS" pitchFamily="34" charset="-128"/>
              </a:rPr>
              <a:t> ]</a:t>
            </a:r>
            <a:endParaRPr lang="en-GB" sz="1400" smtClean="0">
              <a:solidFill>
                <a:srgbClr val="000000"/>
              </a:solidFill>
              <a:latin typeface="Times New Roman" pitchFamily="18" charset="0"/>
              <a:ea typeface="Arial Unicode MS" pitchFamily="34" charset="-128"/>
              <a:cs typeface="Arial Unicode MS" pitchFamily="34" charset="-128"/>
            </a:endParaRPr>
          </a:p>
        </p:txBody>
      </p:sp>
      <p:sp>
        <p:nvSpPr>
          <p:cNvPr id="20483" name="Text Box 1037"/>
          <p:cNvSpPr txBox="1">
            <a:spLocks noChangeArrowheads="1"/>
          </p:cNvSpPr>
          <p:nvPr/>
        </p:nvSpPr>
        <p:spPr bwMode="auto">
          <a:xfrm>
            <a:off x="457200" y="672877"/>
            <a:ext cx="8686800" cy="523220"/>
          </a:xfrm>
          <a:prstGeom prst="rect">
            <a:avLst/>
          </a:prstGeom>
          <a:noFill/>
          <a:ln w="9525">
            <a:noFill/>
            <a:miter lim="800000"/>
            <a:headEnd/>
            <a:tailEnd/>
          </a:ln>
        </p:spPr>
        <p:txBody>
          <a:bodyPr wrap="square">
            <a:spAutoFit/>
          </a:bodyPr>
          <a:lstStyle/>
          <a:p>
            <a:pPr algn="ctr">
              <a:buClrTx/>
              <a:buSzTx/>
              <a:buFontTx/>
              <a:buNone/>
            </a:pPr>
            <a:r>
              <a:rPr lang="it-IT" sz="2800" b="1" dirty="0">
                <a:solidFill>
                  <a:srgbClr val="8C001B"/>
                </a:solidFill>
                <a:latin typeface="Tahoma" pitchFamily="34" charset="0"/>
              </a:rPr>
              <a:t>Le </a:t>
            </a:r>
            <a:r>
              <a:rPr lang="it-IT" sz="2800" b="1" dirty="0" smtClean="0">
                <a:solidFill>
                  <a:srgbClr val="8C001B"/>
                </a:solidFill>
                <a:latin typeface="Tahoma" pitchFamily="34" charset="0"/>
              </a:rPr>
              <a:t>collaborazioni con le istituzioni</a:t>
            </a:r>
            <a:endParaRPr lang="it-IT" sz="2800" b="1" dirty="0">
              <a:solidFill>
                <a:srgbClr val="8C001B"/>
              </a:solidFill>
              <a:latin typeface="Tahoma" pitchFamily="34" charset="0"/>
            </a:endParaRPr>
          </a:p>
        </p:txBody>
      </p:sp>
      <p:sp>
        <p:nvSpPr>
          <p:cNvPr id="20484" name="Line 1039"/>
          <p:cNvSpPr>
            <a:spLocks noChangeShapeType="1"/>
          </p:cNvSpPr>
          <p:nvPr/>
        </p:nvSpPr>
        <p:spPr bwMode="auto">
          <a:xfrm flipV="1">
            <a:off x="533400" y="1196752"/>
            <a:ext cx="8142288" cy="17462"/>
          </a:xfrm>
          <a:prstGeom prst="line">
            <a:avLst/>
          </a:prstGeom>
          <a:noFill/>
          <a:ln w="28575">
            <a:solidFill>
              <a:srgbClr val="9A251E"/>
            </a:solidFill>
            <a:round/>
            <a:headEnd/>
            <a:tailEnd/>
          </a:ln>
        </p:spPr>
        <p:txBody>
          <a:bodyPr wrap="none" anchor="ctr"/>
          <a:lstStyle/>
          <a:p>
            <a:endParaRPr lang="it-IT"/>
          </a:p>
        </p:txBody>
      </p:sp>
      <p:sp>
        <p:nvSpPr>
          <p:cNvPr id="20485" name="Rectangle 14"/>
          <p:cNvSpPr>
            <a:spLocks noChangeArrowheads="1"/>
          </p:cNvSpPr>
          <p:nvPr/>
        </p:nvSpPr>
        <p:spPr bwMode="auto">
          <a:xfrm>
            <a:off x="0" y="0"/>
            <a:ext cx="9144000" cy="457200"/>
          </a:xfrm>
          <a:prstGeom prst="rect">
            <a:avLst/>
          </a:prstGeom>
          <a:noFill/>
          <a:ln w="9525">
            <a:noFill/>
            <a:miter lim="800000"/>
            <a:headEnd/>
            <a:tailEnd/>
          </a:ln>
        </p:spPr>
        <p:txBody>
          <a:bodyPr wrap="none" anchor="ctr">
            <a:spAutoFit/>
          </a:bodyPr>
          <a:lstStyle/>
          <a:p>
            <a:endParaRPr lang="it-IT"/>
          </a:p>
        </p:txBody>
      </p:sp>
      <p:pic>
        <p:nvPicPr>
          <p:cNvPr id="20486" name="Picture 1029"/>
          <p:cNvPicPr>
            <a:picLocks noChangeAspect="1" noChangeArrowheads="1"/>
          </p:cNvPicPr>
          <p:nvPr/>
        </p:nvPicPr>
        <p:blipFill>
          <a:blip r:embed="rId3" cstate="print"/>
          <a:srcRect/>
          <a:stretch>
            <a:fillRect/>
          </a:stretch>
        </p:blipFill>
        <p:spPr bwMode="auto">
          <a:xfrm>
            <a:off x="-9525" y="0"/>
            <a:ext cx="9153525" cy="692150"/>
          </a:xfrm>
          <a:prstGeom prst="rect">
            <a:avLst/>
          </a:prstGeom>
          <a:noFill/>
          <a:ln w="9525">
            <a:noFill/>
            <a:miter lim="800000"/>
            <a:headEnd/>
            <a:tailEnd/>
          </a:ln>
        </p:spPr>
      </p:pic>
      <p:pic>
        <p:nvPicPr>
          <p:cNvPr id="20487" name="Picture 13" descr="unioncamere_er_colori"/>
          <p:cNvPicPr>
            <a:picLocks noChangeAspect="1" noChangeArrowheads="1"/>
          </p:cNvPicPr>
          <p:nvPr/>
        </p:nvPicPr>
        <p:blipFill>
          <a:blip r:embed="rId4" cstate="print"/>
          <a:srcRect/>
          <a:stretch>
            <a:fillRect/>
          </a:stretch>
        </p:blipFill>
        <p:spPr bwMode="auto">
          <a:xfrm>
            <a:off x="179388" y="115888"/>
            <a:ext cx="1647825" cy="457200"/>
          </a:xfrm>
          <a:prstGeom prst="rect">
            <a:avLst/>
          </a:prstGeom>
          <a:noFill/>
          <a:ln w="9525">
            <a:noFill/>
            <a:miter lim="800000"/>
            <a:headEnd/>
            <a:tailEnd/>
          </a:ln>
        </p:spPr>
      </p:pic>
      <p:sp>
        <p:nvSpPr>
          <p:cNvPr id="20488" name="Text Box 1041"/>
          <p:cNvSpPr txBox="1">
            <a:spLocks noChangeArrowheads="1"/>
          </p:cNvSpPr>
          <p:nvPr/>
        </p:nvSpPr>
        <p:spPr bwMode="auto">
          <a:xfrm>
            <a:off x="0" y="1484784"/>
            <a:ext cx="8964613" cy="4834273"/>
          </a:xfrm>
          <a:prstGeom prst="rect">
            <a:avLst/>
          </a:prstGeom>
          <a:noFill/>
          <a:ln w="9525">
            <a:noFill/>
            <a:round/>
            <a:headEnd/>
            <a:tailEnd/>
          </a:ln>
        </p:spPr>
        <p:txBody>
          <a:bodyPr wrap="square" lIns="90000" tIns="46800" rIns="90000" bIns="46800">
            <a:spAutoFit/>
          </a:bodyPr>
          <a:lstStyle/>
          <a:p>
            <a:pPr algn="just">
              <a:buFont typeface="Arial"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it-IT" sz="2400" b="1" dirty="0" smtClean="0">
                <a:solidFill>
                  <a:schemeClr val="tx1"/>
                </a:solidFill>
                <a:latin typeface="Tahoma" pitchFamily="34" charset="0"/>
                <a:cs typeface="Tahoma" pitchFamily="34" charset="0"/>
              </a:rPr>
              <a:t> </a:t>
            </a:r>
            <a:r>
              <a:rPr lang="it-IT" sz="2000" b="1" dirty="0" err="1" smtClean="0">
                <a:solidFill>
                  <a:schemeClr val="tx1"/>
                </a:solidFill>
                <a:latin typeface="Tahoma" pitchFamily="34" charset="0"/>
                <a:cs typeface="Tahoma" pitchFamily="34" charset="0"/>
              </a:rPr>
              <a:t>Webinar</a:t>
            </a:r>
            <a:r>
              <a:rPr lang="it-IT" sz="2000" b="1" dirty="0" smtClean="0">
                <a:solidFill>
                  <a:schemeClr val="tx1"/>
                </a:solidFill>
                <a:latin typeface="Tahoma" pitchFamily="34" charset="0"/>
                <a:cs typeface="Tahoma" pitchFamily="34" charset="0"/>
              </a:rPr>
              <a:t> con MAE</a:t>
            </a:r>
            <a:r>
              <a:rPr lang="it-IT" sz="2000" dirty="0" smtClean="0">
                <a:solidFill>
                  <a:schemeClr val="tx1"/>
                </a:solidFill>
                <a:latin typeface="Tahoma" pitchFamily="34" charset="0"/>
                <a:cs typeface="Tahoma" pitchFamily="34" charset="0"/>
              </a:rPr>
              <a:t>: progetto internazionalizzazione a portata di click per Filippine, Sud Africa, etc.</a:t>
            </a:r>
          </a:p>
          <a:p>
            <a:pPr algn="just">
              <a:buFont typeface="Arial"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it-IT" sz="2000" dirty="0" smtClean="0">
              <a:solidFill>
                <a:schemeClr val="tx1"/>
              </a:solidFill>
              <a:latin typeface="Tahoma" pitchFamily="34" charset="0"/>
              <a:cs typeface="Tahoma" pitchFamily="34" charset="0"/>
            </a:endParaRPr>
          </a:p>
          <a:p>
            <a:pPr algn="just">
              <a:buFont typeface="Arial"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it-IT" sz="2000" dirty="0" smtClean="0">
                <a:solidFill>
                  <a:schemeClr val="tx1"/>
                </a:solidFill>
                <a:latin typeface="Tahoma" pitchFamily="34" charset="0"/>
                <a:cs typeface="Tahoma" pitchFamily="34" charset="0"/>
              </a:rPr>
              <a:t> </a:t>
            </a:r>
            <a:r>
              <a:rPr lang="it-IT" sz="2000" b="1" dirty="0" smtClean="0">
                <a:solidFill>
                  <a:schemeClr val="tx1"/>
                </a:solidFill>
                <a:latin typeface="Tahoma" pitchFamily="34" charset="0"/>
                <a:cs typeface="Tahoma" pitchFamily="34" charset="0"/>
              </a:rPr>
              <a:t>consorzio SIMPLER per politiche comunitarie</a:t>
            </a:r>
            <a:r>
              <a:rPr lang="it-IT" sz="2000" dirty="0" smtClean="0">
                <a:solidFill>
                  <a:schemeClr val="tx1"/>
                </a:solidFill>
                <a:latin typeface="Tahoma" pitchFamily="34" charset="0"/>
                <a:cs typeface="Tahoma" pitchFamily="34" charset="0"/>
              </a:rPr>
              <a:t>: progetti per internazionalizzazione, partecipazioni a fiere internazionali, informazioni su opportunità finanziamento e ricerca partner.</a:t>
            </a:r>
          </a:p>
          <a:p>
            <a:pPr algn="just">
              <a:buFont typeface="Arial"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it-IT" sz="2000" dirty="0" smtClean="0">
              <a:solidFill>
                <a:schemeClr val="tx1"/>
              </a:solidFill>
              <a:latin typeface="Tahoma" pitchFamily="34" charset="0"/>
              <a:cs typeface="Tahoma" pitchFamily="34" charset="0"/>
            </a:endParaRPr>
          </a:p>
          <a:p>
            <a:pPr algn="just">
              <a:buFont typeface="Arial"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it-IT" sz="2000" dirty="0" smtClean="0">
                <a:solidFill>
                  <a:schemeClr val="tx1"/>
                </a:solidFill>
                <a:latin typeface="Tahoma" pitchFamily="34" charset="0"/>
                <a:cs typeface="Tahoma" pitchFamily="34" charset="0"/>
              </a:rPr>
              <a:t> Progetti a valere sull’accordo </a:t>
            </a:r>
            <a:r>
              <a:rPr lang="it-IT" sz="2000" dirty="0" err="1" smtClean="0">
                <a:solidFill>
                  <a:schemeClr val="tx1"/>
                </a:solidFill>
                <a:latin typeface="Tahoma" pitchFamily="34" charset="0"/>
                <a:cs typeface="Tahoma" pitchFamily="34" charset="0"/>
              </a:rPr>
              <a:t>MiSE</a:t>
            </a:r>
            <a:r>
              <a:rPr lang="it-IT" sz="2000" dirty="0" smtClean="0">
                <a:solidFill>
                  <a:schemeClr val="tx1"/>
                </a:solidFill>
                <a:latin typeface="Tahoma" pitchFamily="34" charset="0"/>
                <a:cs typeface="Tahoma" pitchFamily="34" charset="0"/>
              </a:rPr>
              <a:t>/ITA/Unioncamere nazionale.</a:t>
            </a:r>
          </a:p>
          <a:p>
            <a:pPr algn="just">
              <a:buFont typeface="Arial"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it-IT" sz="2000" dirty="0" smtClean="0">
              <a:solidFill>
                <a:schemeClr val="tx1"/>
              </a:solidFill>
              <a:latin typeface="Tahoma" pitchFamily="34" charset="0"/>
              <a:cs typeface="Tahoma" pitchFamily="34" charset="0"/>
            </a:endParaRPr>
          </a:p>
          <a:p>
            <a:pPr algn="just">
              <a:buFont typeface="Arial"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it-IT" sz="2000" dirty="0" smtClean="0">
                <a:solidFill>
                  <a:schemeClr val="tx1"/>
                </a:solidFill>
                <a:latin typeface="Tahoma" pitchFamily="34" charset="0"/>
                <a:cs typeface="Tahoma" pitchFamily="34" charset="0"/>
              </a:rPr>
              <a:t> Potenziamento dell’</a:t>
            </a:r>
            <a:r>
              <a:rPr lang="it-IT" sz="2000" b="1" dirty="0" smtClean="0">
                <a:solidFill>
                  <a:schemeClr val="tx1"/>
                </a:solidFill>
                <a:latin typeface="Tahoma" pitchFamily="34" charset="0"/>
                <a:cs typeface="Tahoma" pitchFamily="34" charset="0"/>
              </a:rPr>
              <a:t>informazione economica</a:t>
            </a:r>
            <a:r>
              <a:rPr lang="it-IT" sz="2000" dirty="0" smtClean="0">
                <a:solidFill>
                  <a:schemeClr val="tx1"/>
                </a:solidFill>
                <a:latin typeface="Tahoma" pitchFamily="34" charset="0"/>
                <a:cs typeface="Tahoma" pitchFamily="34" charset="0"/>
              </a:rPr>
              <a:t>: </a:t>
            </a:r>
            <a:r>
              <a:rPr lang="it-IT" sz="2000" b="1" dirty="0" smtClean="0">
                <a:solidFill>
                  <a:schemeClr val="tx1"/>
                </a:solidFill>
                <a:latin typeface="Tahoma" pitchFamily="34" charset="0"/>
                <a:cs typeface="Tahoma" pitchFamily="34" charset="0"/>
              </a:rPr>
              <a:t>Osservatorio regionale per internazionalizzazione</a:t>
            </a:r>
            <a:r>
              <a:rPr lang="it-IT" sz="2000" dirty="0" smtClean="0">
                <a:solidFill>
                  <a:schemeClr val="tx1"/>
                </a:solidFill>
                <a:latin typeface="Tahoma" pitchFamily="34" charset="0"/>
                <a:cs typeface="Tahoma" pitchFamily="34" charset="0"/>
              </a:rPr>
              <a:t> in collaborazione con Regione, utilizzando nuovi strumenti (</a:t>
            </a:r>
            <a:r>
              <a:rPr lang="it-IT" sz="2000" dirty="0" err="1" smtClean="0">
                <a:solidFill>
                  <a:schemeClr val="tx1"/>
                </a:solidFill>
                <a:latin typeface="Tahoma" pitchFamily="34" charset="0"/>
                <a:cs typeface="Tahoma" pitchFamily="34" charset="0"/>
              </a:rPr>
              <a:t>Archer</a:t>
            </a:r>
            <a:r>
              <a:rPr lang="it-IT" sz="2000" dirty="0" smtClean="0">
                <a:solidFill>
                  <a:schemeClr val="tx1"/>
                </a:solidFill>
                <a:latin typeface="Tahoma" pitchFamily="34" charset="0"/>
                <a:cs typeface="Tahoma" pitchFamily="34" charset="0"/>
              </a:rPr>
              <a:t> road) di analisi di mercati esteri per filiera di attività.</a:t>
            </a:r>
          </a:p>
          <a:p>
            <a:pPr algn="just">
              <a:buFont typeface="Arial"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it-IT" sz="2000" dirty="0" smtClean="0">
              <a:solidFill>
                <a:schemeClr val="tx1"/>
              </a:solidFill>
              <a:latin typeface="Tahoma" pitchFamily="34" charset="0"/>
              <a:cs typeface="Tahoma" pitchFamily="34" charset="0"/>
            </a:endParaRPr>
          </a:p>
          <a:p>
            <a:pPr algn="just">
              <a:buFont typeface="Arial"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it-IT" sz="2000" dirty="0" smtClean="0">
                <a:solidFill>
                  <a:schemeClr val="tx1"/>
                </a:solidFill>
                <a:latin typeface="Tahoma" pitchFamily="34" charset="0"/>
                <a:cs typeface="Tahoma" pitchFamily="34" charset="0"/>
              </a:rPr>
              <a:t> </a:t>
            </a:r>
            <a:r>
              <a:rPr lang="it-IT" sz="2000" b="1" dirty="0" smtClean="0">
                <a:solidFill>
                  <a:schemeClr val="tx1"/>
                </a:solidFill>
                <a:latin typeface="Tahoma" pitchFamily="34" charset="0"/>
                <a:cs typeface="Tahoma" pitchFamily="34" charset="0"/>
              </a:rPr>
              <a:t>Progetto  Deliziando .</a:t>
            </a:r>
          </a:p>
          <a:p>
            <a:pPr>
              <a:buFont typeface="Arial"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it-IT" sz="2400" dirty="0">
              <a:solidFill>
                <a:schemeClr val="tx1"/>
              </a:solidFill>
              <a:latin typeface="Tahoma" pitchFamily="34" charset="0"/>
              <a:cs typeface="Tahoma" pitchFamily="34" charset="0"/>
            </a:endParaRPr>
          </a:p>
        </p:txBody>
      </p:sp>
      <p:sp>
        <p:nvSpPr>
          <p:cNvPr id="9" name="Rettangolo 8"/>
          <p:cNvSpPr/>
          <p:nvPr/>
        </p:nvSpPr>
        <p:spPr>
          <a:xfrm>
            <a:off x="8637" y="476672"/>
            <a:ext cx="530915" cy="923330"/>
          </a:xfrm>
          <a:prstGeom prst="rect">
            <a:avLst/>
          </a:prstGeom>
          <a:noFill/>
        </p:spPr>
        <p:txBody>
          <a:bodyPr wrap="none" lIns="91440" tIns="45720" rIns="91440" bIns="45720">
            <a:spAutoFit/>
          </a:bodyPr>
          <a:lstStyle/>
          <a:p>
            <a:pPr algn="ctr"/>
            <a:r>
              <a:rPr lang="it-IT" sz="5400" b="1" cap="none" spc="0" dirty="0" smtClean="0">
                <a:ln w="12700">
                  <a:solidFill>
                    <a:srgbClr val="C00000"/>
                  </a:solidFill>
                  <a:prstDash val="solid"/>
                </a:ln>
                <a:solidFill>
                  <a:schemeClr val="bg2">
                    <a:tint val="85000"/>
                    <a:satMod val="155000"/>
                  </a:schemeClr>
                </a:solidFill>
                <a:effectLst>
                  <a:outerShdw blurRad="41275" dist="20320" dir="1800000" algn="tl" rotWithShape="0">
                    <a:srgbClr val="000000">
                      <a:alpha val="40000"/>
                    </a:srgbClr>
                  </a:outerShdw>
                </a:effectLst>
              </a:rPr>
              <a:t>4</a:t>
            </a:r>
          </a:p>
        </p:txBody>
      </p:sp>
    </p:spTree>
  </p:cSld>
  <p:clrMapOvr>
    <a:masterClrMapping/>
  </p:clrMapOvr>
  <p:transition>
    <p:dissolv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Segnaposto numero diapositiva 1"/>
          <p:cNvSpPr>
            <a:spLocks noGrp="1"/>
          </p:cNvSpPr>
          <p:nvPr>
            <p:ph type="sldNum" sz="quarter" idx="10"/>
          </p:nvPr>
        </p:nvSpPr>
        <p:spPr>
          <a:noFill/>
        </p:spPr>
        <p:txBody>
          <a:bodyPr/>
          <a:lstStyle/>
          <a:p>
            <a:pPr>
              <a:buFont typeface="Times New Roman" pitchFamily="18" charset="0"/>
              <a:buNone/>
            </a:pPr>
            <a:r>
              <a:rPr lang="en-GB" smtClean="0">
                <a:ea typeface="Arial Unicode MS" pitchFamily="34" charset="-128"/>
                <a:cs typeface="Arial Unicode MS" pitchFamily="34" charset="-128"/>
              </a:rPr>
              <a:t>[ </a:t>
            </a:r>
            <a:fld id="{C089B465-55E9-4551-AE3A-8E0AA91CAE6A}" type="slidenum">
              <a:rPr lang="en-GB" smtClean="0">
                <a:ea typeface="Arial Unicode MS" pitchFamily="34" charset="-128"/>
                <a:cs typeface="Arial Unicode MS" pitchFamily="34" charset="-128"/>
              </a:rPr>
              <a:pPr>
                <a:buFont typeface="Times New Roman" pitchFamily="18" charset="0"/>
                <a:buNone/>
              </a:pPr>
              <a:t>6</a:t>
            </a:fld>
            <a:r>
              <a:rPr lang="en-GB" smtClean="0">
                <a:ea typeface="Arial Unicode MS" pitchFamily="34" charset="-128"/>
                <a:cs typeface="Arial Unicode MS" pitchFamily="34" charset="-128"/>
              </a:rPr>
              <a:t> ]</a:t>
            </a:r>
            <a:endParaRPr lang="en-GB" sz="1400" smtClean="0">
              <a:solidFill>
                <a:srgbClr val="000000"/>
              </a:solidFill>
              <a:latin typeface="Times New Roman" pitchFamily="18" charset="0"/>
              <a:ea typeface="Arial Unicode MS" pitchFamily="34" charset="-128"/>
              <a:cs typeface="Arial Unicode MS" pitchFamily="34" charset="-128"/>
            </a:endParaRPr>
          </a:p>
        </p:txBody>
      </p:sp>
      <p:sp>
        <p:nvSpPr>
          <p:cNvPr id="20483" name="Text Box 1037"/>
          <p:cNvSpPr txBox="1">
            <a:spLocks noChangeArrowheads="1"/>
          </p:cNvSpPr>
          <p:nvPr/>
        </p:nvSpPr>
        <p:spPr bwMode="auto">
          <a:xfrm>
            <a:off x="457200" y="672877"/>
            <a:ext cx="8686800" cy="523220"/>
          </a:xfrm>
          <a:prstGeom prst="rect">
            <a:avLst/>
          </a:prstGeom>
          <a:noFill/>
          <a:ln w="9525">
            <a:noFill/>
            <a:miter lim="800000"/>
            <a:headEnd/>
            <a:tailEnd/>
          </a:ln>
        </p:spPr>
        <p:txBody>
          <a:bodyPr wrap="square">
            <a:spAutoFit/>
          </a:bodyPr>
          <a:lstStyle/>
          <a:p>
            <a:pPr>
              <a:buClrTx/>
              <a:buSzTx/>
              <a:buFontTx/>
              <a:buNone/>
            </a:pPr>
            <a:r>
              <a:rPr lang="it-IT" sz="2800" b="1" dirty="0" smtClean="0">
                <a:solidFill>
                  <a:srgbClr val="8C001B"/>
                </a:solidFill>
                <a:latin typeface="Tahoma" pitchFamily="34" charset="0"/>
              </a:rPr>
              <a:t>Progetto Deliziando </a:t>
            </a:r>
            <a:endParaRPr lang="it-IT" sz="2800" b="1" dirty="0">
              <a:solidFill>
                <a:srgbClr val="8C001B"/>
              </a:solidFill>
              <a:latin typeface="Tahoma" pitchFamily="34" charset="0"/>
            </a:endParaRPr>
          </a:p>
        </p:txBody>
      </p:sp>
      <p:sp>
        <p:nvSpPr>
          <p:cNvPr id="20484" name="Line 1039"/>
          <p:cNvSpPr>
            <a:spLocks noChangeShapeType="1"/>
          </p:cNvSpPr>
          <p:nvPr/>
        </p:nvSpPr>
        <p:spPr bwMode="auto">
          <a:xfrm flipV="1">
            <a:off x="533400" y="1196752"/>
            <a:ext cx="8142288" cy="17462"/>
          </a:xfrm>
          <a:prstGeom prst="line">
            <a:avLst/>
          </a:prstGeom>
          <a:noFill/>
          <a:ln w="28575">
            <a:solidFill>
              <a:srgbClr val="9A251E"/>
            </a:solidFill>
            <a:round/>
            <a:headEnd/>
            <a:tailEnd/>
          </a:ln>
        </p:spPr>
        <p:txBody>
          <a:bodyPr wrap="none" anchor="ctr"/>
          <a:lstStyle/>
          <a:p>
            <a:endParaRPr lang="it-IT"/>
          </a:p>
        </p:txBody>
      </p:sp>
      <p:sp>
        <p:nvSpPr>
          <p:cNvPr id="20485" name="Rectangle 14"/>
          <p:cNvSpPr>
            <a:spLocks noChangeArrowheads="1"/>
          </p:cNvSpPr>
          <p:nvPr/>
        </p:nvSpPr>
        <p:spPr bwMode="auto">
          <a:xfrm>
            <a:off x="0" y="0"/>
            <a:ext cx="9144000" cy="457200"/>
          </a:xfrm>
          <a:prstGeom prst="rect">
            <a:avLst/>
          </a:prstGeom>
          <a:noFill/>
          <a:ln w="9525">
            <a:noFill/>
            <a:miter lim="800000"/>
            <a:headEnd/>
            <a:tailEnd/>
          </a:ln>
        </p:spPr>
        <p:txBody>
          <a:bodyPr wrap="none" anchor="ctr">
            <a:spAutoFit/>
          </a:bodyPr>
          <a:lstStyle/>
          <a:p>
            <a:endParaRPr lang="it-IT"/>
          </a:p>
        </p:txBody>
      </p:sp>
      <p:pic>
        <p:nvPicPr>
          <p:cNvPr id="20486" name="Picture 1029"/>
          <p:cNvPicPr>
            <a:picLocks noChangeAspect="1" noChangeArrowheads="1"/>
          </p:cNvPicPr>
          <p:nvPr/>
        </p:nvPicPr>
        <p:blipFill>
          <a:blip r:embed="rId3" cstate="print"/>
          <a:srcRect/>
          <a:stretch>
            <a:fillRect/>
          </a:stretch>
        </p:blipFill>
        <p:spPr bwMode="auto">
          <a:xfrm>
            <a:off x="-9525" y="0"/>
            <a:ext cx="9153525" cy="692150"/>
          </a:xfrm>
          <a:prstGeom prst="rect">
            <a:avLst/>
          </a:prstGeom>
          <a:noFill/>
          <a:ln w="9525">
            <a:noFill/>
            <a:miter lim="800000"/>
            <a:headEnd/>
            <a:tailEnd/>
          </a:ln>
        </p:spPr>
      </p:pic>
      <p:pic>
        <p:nvPicPr>
          <p:cNvPr id="20487" name="Picture 13" descr="unioncamere_er_colori"/>
          <p:cNvPicPr>
            <a:picLocks noChangeAspect="1" noChangeArrowheads="1"/>
          </p:cNvPicPr>
          <p:nvPr/>
        </p:nvPicPr>
        <p:blipFill>
          <a:blip r:embed="rId4" cstate="print"/>
          <a:srcRect/>
          <a:stretch>
            <a:fillRect/>
          </a:stretch>
        </p:blipFill>
        <p:spPr bwMode="auto">
          <a:xfrm>
            <a:off x="179388" y="115888"/>
            <a:ext cx="1647825" cy="457200"/>
          </a:xfrm>
          <a:prstGeom prst="rect">
            <a:avLst/>
          </a:prstGeom>
          <a:noFill/>
          <a:ln w="9525">
            <a:noFill/>
            <a:miter lim="800000"/>
            <a:headEnd/>
            <a:tailEnd/>
          </a:ln>
        </p:spPr>
      </p:pic>
      <p:sp>
        <p:nvSpPr>
          <p:cNvPr id="20488" name="Text Box 1041"/>
          <p:cNvSpPr txBox="1">
            <a:spLocks noChangeArrowheads="1"/>
          </p:cNvSpPr>
          <p:nvPr/>
        </p:nvSpPr>
        <p:spPr bwMode="auto">
          <a:xfrm>
            <a:off x="35496" y="1484784"/>
            <a:ext cx="8964613" cy="5511382"/>
          </a:xfrm>
          <a:prstGeom prst="rect">
            <a:avLst/>
          </a:prstGeom>
          <a:noFill/>
          <a:ln w="9525">
            <a:noFill/>
            <a:round/>
            <a:headEnd/>
            <a:tailEnd/>
          </a:ln>
        </p:spPr>
        <p:txBody>
          <a:bodyPr wrap="square" lIns="90000" tIns="46800" rIns="90000" bIns="46800">
            <a:spAutoFit/>
          </a:bodyPr>
          <a:lstStyle/>
          <a:p>
            <a:pPr algn="jus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it-IT" sz="2400" b="1" dirty="0" smtClean="0">
              <a:solidFill>
                <a:schemeClr val="tx1"/>
              </a:solidFill>
              <a:latin typeface="Tahoma" pitchFamily="34" charset="0"/>
              <a:cs typeface="Tahoma" pitchFamily="34" charset="0"/>
            </a:endParaRPr>
          </a:p>
          <a:p>
            <a:pPr algn="jus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it-IT" sz="2400" b="1" dirty="0" smtClean="0">
              <a:solidFill>
                <a:schemeClr val="tx1"/>
              </a:solidFill>
              <a:latin typeface="Tahoma" pitchFamily="34" charset="0"/>
              <a:cs typeface="Tahoma" pitchFamily="34" charset="0"/>
            </a:endParaRPr>
          </a:p>
          <a:p>
            <a:pPr algn="jus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it-IT" sz="2400" b="1" dirty="0" smtClean="0">
              <a:solidFill>
                <a:schemeClr val="tx1"/>
              </a:solidFill>
              <a:latin typeface="Tahoma" pitchFamily="34" charset="0"/>
              <a:cs typeface="Tahoma" pitchFamily="34" charset="0"/>
            </a:endParaRPr>
          </a:p>
          <a:p>
            <a:pPr algn="jus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it-IT" sz="2400" b="1" dirty="0" smtClean="0">
              <a:solidFill>
                <a:schemeClr val="tx1"/>
              </a:solidFill>
              <a:latin typeface="Tahoma" pitchFamily="34" charset="0"/>
              <a:cs typeface="Tahoma" pitchFamily="34" charset="0"/>
            </a:endParaRPr>
          </a:p>
          <a:p>
            <a:pPr algn="jus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it-IT" sz="2400" b="1" dirty="0" smtClean="0">
              <a:solidFill>
                <a:schemeClr val="tx1"/>
              </a:solidFill>
              <a:latin typeface="Tahoma" pitchFamily="34" charset="0"/>
              <a:cs typeface="Tahoma" pitchFamily="34" charset="0"/>
            </a:endParaRPr>
          </a:p>
          <a:p>
            <a:pPr algn="jus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it-IT" sz="2000" b="1" dirty="0" smtClean="0">
              <a:solidFill>
                <a:schemeClr val="tx1"/>
              </a:solidFill>
              <a:latin typeface="Tahoma" pitchFamily="34" charset="0"/>
              <a:cs typeface="Tahoma" pitchFamily="34" charset="0"/>
            </a:endParaRPr>
          </a:p>
          <a:p>
            <a:pPr algn="jus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it-IT" sz="2000" b="1" dirty="0" smtClean="0">
                <a:solidFill>
                  <a:schemeClr val="tx1"/>
                </a:solidFill>
                <a:latin typeface="Tahoma" pitchFamily="34" charset="0"/>
                <a:cs typeface="Tahoma" pitchFamily="34" charset="0"/>
              </a:rPr>
              <a:t>Deliziando </a:t>
            </a:r>
            <a:r>
              <a:rPr lang="it-IT" sz="2000" b="1" dirty="0" err="1" smtClean="0">
                <a:solidFill>
                  <a:schemeClr val="tx1"/>
                </a:solidFill>
                <a:latin typeface="Tahoma" pitchFamily="34" charset="0"/>
                <a:cs typeface="Tahoma" pitchFamily="34" charset="0"/>
              </a:rPr>
              <a:t>Tradition</a:t>
            </a:r>
            <a:r>
              <a:rPr lang="it-IT" sz="2000" b="1" dirty="0" smtClean="0">
                <a:solidFill>
                  <a:schemeClr val="tx1"/>
                </a:solidFill>
                <a:latin typeface="Tahoma" pitchFamily="34" charset="0"/>
                <a:cs typeface="Tahoma" pitchFamily="34" charset="0"/>
              </a:rPr>
              <a:t> &amp; </a:t>
            </a:r>
            <a:r>
              <a:rPr lang="it-IT" sz="2000" b="1" dirty="0" err="1" smtClean="0">
                <a:solidFill>
                  <a:schemeClr val="tx1"/>
                </a:solidFill>
                <a:latin typeface="Tahoma" pitchFamily="34" charset="0"/>
                <a:cs typeface="Tahoma" pitchFamily="34" charset="0"/>
              </a:rPr>
              <a:t>Quality</a:t>
            </a:r>
            <a:r>
              <a:rPr lang="it-IT" sz="2000" b="1" dirty="0" smtClean="0">
                <a:solidFill>
                  <a:schemeClr val="tx1"/>
                </a:solidFill>
                <a:latin typeface="Tahoma" pitchFamily="34" charset="0"/>
                <a:cs typeface="Tahoma" pitchFamily="34" charset="0"/>
              </a:rPr>
              <a:t> – The </a:t>
            </a:r>
            <a:r>
              <a:rPr lang="it-IT" sz="2000" b="1" dirty="0" err="1" smtClean="0">
                <a:solidFill>
                  <a:schemeClr val="tx1"/>
                </a:solidFill>
                <a:latin typeface="Tahoma" pitchFamily="34" charset="0"/>
                <a:cs typeface="Tahoma" pitchFamily="34" charset="0"/>
              </a:rPr>
              <a:t>legendary</a:t>
            </a:r>
            <a:r>
              <a:rPr lang="it-IT" sz="2000" b="1" dirty="0" smtClean="0">
                <a:solidFill>
                  <a:schemeClr val="tx1"/>
                </a:solidFill>
                <a:latin typeface="Tahoma" pitchFamily="34" charset="0"/>
                <a:cs typeface="Tahoma" pitchFamily="34" charset="0"/>
              </a:rPr>
              <a:t> </a:t>
            </a:r>
            <a:r>
              <a:rPr lang="it-IT" sz="2000" b="1" dirty="0" err="1" smtClean="0">
                <a:solidFill>
                  <a:schemeClr val="tx1"/>
                </a:solidFill>
                <a:latin typeface="Tahoma" pitchFamily="34" charset="0"/>
                <a:cs typeface="Tahoma" pitchFamily="34" charset="0"/>
              </a:rPr>
              <a:t>flavours</a:t>
            </a:r>
            <a:r>
              <a:rPr lang="it-IT" sz="2000" b="1" dirty="0" smtClean="0">
                <a:solidFill>
                  <a:schemeClr val="tx1"/>
                </a:solidFill>
                <a:latin typeface="Tahoma" pitchFamily="34" charset="0"/>
                <a:cs typeface="Tahoma" pitchFamily="34" charset="0"/>
              </a:rPr>
              <a:t> </a:t>
            </a:r>
            <a:r>
              <a:rPr lang="it-IT" sz="2000" b="1" dirty="0" err="1" smtClean="0">
                <a:solidFill>
                  <a:schemeClr val="tx1"/>
                </a:solidFill>
                <a:latin typeface="Tahoma" pitchFamily="34" charset="0"/>
                <a:cs typeface="Tahoma" pitchFamily="34" charset="0"/>
              </a:rPr>
              <a:t>of</a:t>
            </a:r>
            <a:r>
              <a:rPr lang="it-IT" sz="2000" b="1" dirty="0" smtClean="0">
                <a:solidFill>
                  <a:schemeClr val="tx1"/>
                </a:solidFill>
                <a:latin typeface="Tahoma" pitchFamily="34" charset="0"/>
                <a:cs typeface="Tahoma" pitchFamily="34" charset="0"/>
              </a:rPr>
              <a:t> Emilia-Romagna </a:t>
            </a:r>
            <a:r>
              <a:rPr lang="it-IT" sz="2000" dirty="0" smtClean="0">
                <a:solidFill>
                  <a:schemeClr val="tx1"/>
                </a:solidFill>
                <a:latin typeface="Tahoma" pitchFamily="34" charset="0"/>
                <a:cs typeface="Tahoma" pitchFamily="34" charset="0"/>
              </a:rPr>
              <a:t>è il </a:t>
            </a:r>
            <a:r>
              <a:rPr lang="it-IT" sz="2000" dirty="0" err="1" smtClean="0">
                <a:solidFill>
                  <a:schemeClr val="tx1"/>
                </a:solidFill>
                <a:latin typeface="Tahoma" pitchFamily="34" charset="0"/>
                <a:cs typeface="Tahoma" pitchFamily="34" charset="0"/>
              </a:rPr>
              <a:t>branding</a:t>
            </a:r>
            <a:r>
              <a:rPr lang="it-IT" sz="2000" dirty="0" smtClean="0">
                <a:solidFill>
                  <a:schemeClr val="tx1"/>
                </a:solidFill>
                <a:latin typeface="Tahoma" pitchFamily="34" charset="0"/>
                <a:cs typeface="Tahoma" pitchFamily="34" charset="0"/>
              </a:rPr>
              <a:t> con il quale la Direzione Generale Agricoltura della Regione Emilia-Romagna, in partnership con Unioncamere Emilia-Romagna e in collaborazione con le Camere di commercio, i Consorzi di tutela, Enoteca Regionale e le aziende, promuove il sistema agro-alimentare regionale a qualità regolamentata nei mercati esteri.</a:t>
            </a:r>
          </a:p>
          <a:p>
            <a:pPr algn="just">
              <a:buFont typeface="Arial"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it-IT" sz="2000" dirty="0" smtClean="0">
              <a:solidFill>
                <a:schemeClr val="tx1"/>
              </a:solidFill>
              <a:latin typeface="Tahoma" pitchFamily="34" charset="0"/>
              <a:cs typeface="Tahoma" pitchFamily="34" charset="0"/>
            </a:endParaRPr>
          </a:p>
          <a:p>
            <a:pPr algn="jus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it-IT" sz="2400" dirty="0" smtClean="0">
              <a:solidFill>
                <a:schemeClr val="tx1"/>
              </a:solidFill>
              <a:latin typeface="Tahoma" pitchFamily="34" charset="0"/>
              <a:cs typeface="Tahoma" pitchFamily="34" charset="0"/>
            </a:endParaRPr>
          </a:p>
          <a:p>
            <a:pPr algn="just">
              <a:buFont typeface="Arial"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it-IT" sz="2400" dirty="0" smtClean="0">
              <a:solidFill>
                <a:schemeClr val="tx1"/>
              </a:solidFill>
              <a:latin typeface="Tahoma" pitchFamily="34" charset="0"/>
              <a:cs typeface="Tahoma" pitchFamily="34" charset="0"/>
            </a:endParaRPr>
          </a:p>
          <a:p>
            <a:pPr>
              <a:buFont typeface="Arial"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it-IT" sz="2400" dirty="0">
              <a:solidFill>
                <a:schemeClr val="tx1"/>
              </a:solidFill>
              <a:latin typeface="Tahoma" pitchFamily="34" charset="0"/>
              <a:cs typeface="Tahoma" pitchFamily="34" charset="0"/>
            </a:endParaRPr>
          </a:p>
        </p:txBody>
      </p:sp>
      <p:pic>
        <p:nvPicPr>
          <p:cNvPr id="1026" name="Picture 2" descr="deliziando loghetto"/>
          <p:cNvPicPr>
            <a:picLocks noChangeAspect="1" noChangeArrowheads="1"/>
          </p:cNvPicPr>
          <p:nvPr/>
        </p:nvPicPr>
        <p:blipFill>
          <a:blip r:embed="rId5" cstate="print"/>
          <a:srcRect/>
          <a:stretch>
            <a:fillRect/>
          </a:stretch>
        </p:blipFill>
        <p:spPr bwMode="auto">
          <a:xfrm>
            <a:off x="2987824" y="1484784"/>
            <a:ext cx="2880320" cy="1872208"/>
          </a:xfrm>
          <a:prstGeom prst="rect">
            <a:avLst/>
          </a:prstGeom>
          <a:noFill/>
          <a:ln w="9525">
            <a:noFill/>
            <a:miter lim="800000"/>
            <a:headEnd/>
            <a:tailEnd/>
          </a:ln>
        </p:spPr>
      </p:pic>
    </p:spTree>
  </p:cSld>
  <p:clrMapOvr>
    <a:masterClrMapping/>
  </p:clrMapOvr>
  <p:transition>
    <p:dissolv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Segnaposto numero diapositiva 1"/>
          <p:cNvSpPr>
            <a:spLocks noGrp="1"/>
          </p:cNvSpPr>
          <p:nvPr>
            <p:ph type="sldNum" sz="quarter" idx="10"/>
          </p:nvPr>
        </p:nvSpPr>
        <p:spPr>
          <a:noFill/>
        </p:spPr>
        <p:txBody>
          <a:bodyPr/>
          <a:lstStyle/>
          <a:p>
            <a:pPr>
              <a:buFont typeface="Times New Roman" pitchFamily="18" charset="0"/>
              <a:buNone/>
            </a:pPr>
            <a:r>
              <a:rPr lang="en-GB" smtClean="0">
                <a:ea typeface="Arial Unicode MS" pitchFamily="34" charset="-128"/>
                <a:cs typeface="Arial Unicode MS" pitchFamily="34" charset="-128"/>
              </a:rPr>
              <a:t>[ </a:t>
            </a:r>
            <a:fld id="{C089B465-55E9-4551-AE3A-8E0AA91CAE6A}" type="slidenum">
              <a:rPr lang="en-GB" smtClean="0">
                <a:ea typeface="Arial Unicode MS" pitchFamily="34" charset="-128"/>
                <a:cs typeface="Arial Unicode MS" pitchFamily="34" charset="-128"/>
              </a:rPr>
              <a:pPr>
                <a:buFont typeface="Times New Roman" pitchFamily="18" charset="0"/>
                <a:buNone/>
              </a:pPr>
              <a:t>7</a:t>
            </a:fld>
            <a:r>
              <a:rPr lang="en-GB" smtClean="0">
                <a:ea typeface="Arial Unicode MS" pitchFamily="34" charset="-128"/>
                <a:cs typeface="Arial Unicode MS" pitchFamily="34" charset="-128"/>
              </a:rPr>
              <a:t> ]</a:t>
            </a:r>
            <a:endParaRPr lang="en-GB" sz="1400" smtClean="0">
              <a:solidFill>
                <a:srgbClr val="000000"/>
              </a:solidFill>
              <a:latin typeface="Times New Roman" pitchFamily="18" charset="0"/>
              <a:ea typeface="Arial Unicode MS" pitchFamily="34" charset="-128"/>
              <a:cs typeface="Arial Unicode MS" pitchFamily="34" charset="-128"/>
            </a:endParaRPr>
          </a:p>
        </p:txBody>
      </p:sp>
      <p:sp>
        <p:nvSpPr>
          <p:cNvPr id="20483" name="Text Box 1037"/>
          <p:cNvSpPr txBox="1">
            <a:spLocks noChangeArrowheads="1"/>
          </p:cNvSpPr>
          <p:nvPr/>
        </p:nvSpPr>
        <p:spPr bwMode="auto">
          <a:xfrm>
            <a:off x="457200" y="672877"/>
            <a:ext cx="8686800" cy="523220"/>
          </a:xfrm>
          <a:prstGeom prst="rect">
            <a:avLst/>
          </a:prstGeom>
          <a:noFill/>
          <a:ln w="9525">
            <a:noFill/>
            <a:miter lim="800000"/>
            <a:headEnd/>
            <a:tailEnd/>
          </a:ln>
        </p:spPr>
        <p:txBody>
          <a:bodyPr wrap="square">
            <a:spAutoFit/>
          </a:bodyPr>
          <a:lstStyle/>
          <a:p>
            <a:pPr>
              <a:buClrTx/>
              <a:buSzTx/>
              <a:buFontTx/>
              <a:buNone/>
            </a:pPr>
            <a:r>
              <a:rPr lang="it-IT" sz="2800" b="1" dirty="0" smtClean="0">
                <a:solidFill>
                  <a:srgbClr val="8C001B"/>
                </a:solidFill>
                <a:latin typeface="Tahoma" pitchFamily="34" charset="0"/>
              </a:rPr>
              <a:t>Progetto Deliziando </a:t>
            </a:r>
            <a:endParaRPr lang="it-IT" sz="2800" b="1" dirty="0">
              <a:solidFill>
                <a:srgbClr val="8C001B"/>
              </a:solidFill>
              <a:latin typeface="Tahoma" pitchFamily="34" charset="0"/>
            </a:endParaRPr>
          </a:p>
        </p:txBody>
      </p:sp>
      <p:sp>
        <p:nvSpPr>
          <p:cNvPr id="20484" name="Line 1039"/>
          <p:cNvSpPr>
            <a:spLocks noChangeShapeType="1"/>
          </p:cNvSpPr>
          <p:nvPr/>
        </p:nvSpPr>
        <p:spPr bwMode="auto">
          <a:xfrm flipV="1">
            <a:off x="533400" y="1196752"/>
            <a:ext cx="8142288" cy="17462"/>
          </a:xfrm>
          <a:prstGeom prst="line">
            <a:avLst/>
          </a:prstGeom>
          <a:noFill/>
          <a:ln w="28575">
            <a:solidFill>
              <a:srgbClr val="9A251E"/>
            </a:solidFill>
            <a:round/>
            <a:headEnd/>
            <a:tailEnd/>
          </a:ln>
        </p:spPr>
        <p:txBody>
          <a:bodyPr wrap="none" anchor="ctr"/>
          <a:lstStyle/>
          <a:p>
            <a:endParaRPr lang="it-IT"/>
          </a:p>
        </p:txBody>
      </p:sp>
      <p:sp>
        <p:nvSpPr>
          <p:cNvPr id="20485" name="Rectangle 14"/>
          <p:cNvSpPr>
            <a:spLocks noChangeArrowheads="1"/>
          </p:cNvSpPr>
          <p:nvPr/>
        </p:nvSpPr>
        <p:spPr bwMode="auto">
          <a:xfrm>
            <a:off x="0" y="0"/>
            <a:ext cx="9144000" cy="457200"/>
          </a:xfrm>
          <a:prstGeom prst="rect">
            <a:avLst/>
          </a:prstGeom>
          <a:noFill/>
          <a:ln w="9525">
            <a:noFill/>
            <a:miter lim="800000"/>
            <a:headEnd/>
            <a:tailEnd/>
          </a:ln>
        </p:spPr>
        <p:txBody>
          <a:bodyPr wrap="none" anchor="ctr">
            <a:spAutoFit/>
          </a:bodyPr>
          <a:lstStyle/>
          <a:p>
            <a:endParaRPr lang="it-IT"/>
          </a:p>
        </p:txBody>
      </p:sp>
      <p:pic>
        <p:nvPicPr>
          <p:cNvPr id="20486" name="Picture 1029"/>
          <p:cNvPicPr>
            <a:picLocks noChangeAspect="1" noChangeArrowheads="1"/>
          </p:cNvPicPr>
          <p:nvPr/>
        </p:nvPicPr>
        <p:blipFill>
          <a:blip r:embed="rId3" cstate="print"/>
          <a:srcRect/>
          <a:stretch>
            <a:fillRect/>
          </a:stretch>
        </p:blipFill>
        <p:spPr bwMode="auto">
          <a:xfrm>
            <a:off x="-9525" y="0"/>
            <a:ext cx="9153525" cy="692150"/>
          </a:xfrm>
          <a:prstGeom prst="rect">
            <a:avLst/>
          </a:prstGeom>
          <a:noFill/>
          <a:ln w="9525">
            <a:noFill/>
            <a:miter lim="800000"/>
            <a:headEnd/>
            <a:tailEnd/>
          </a:ln>
        </p:spPr>
      </p:pic>
      <p:pic>
        <p:nvPicPr>
          <p:cNvPr id="20487" name="Picture 13" descr="unioncamere_er_colori"/>
          <p:cNvPicPr>
            <a:picLocks noChangeAspect="1" noChangeArrowheads="1"/>
          </p:cNvPicPr>
          <p:nvPr/>
        </p:nvPicPr>
        <p:blipFill>
          <a:blip r:embed="rId4" cstate="print"/>
          <a:srcRect/>
          <a:stretch>
            <a:fillRect/>
          </a:stretch>
        </p:blipFill>
        <p:spPr bwMode="auto">
          <a:xfrm>
            <a:off x="179388" y="115888"/>
            <a:ext cx="1647825" cy="457200"/>
          </a:xfrm>
          <a:prstGeom prst="rect">
            <a:avLst/>
          </a:prstGeom>
          <a:noFill/>
          <a:ln w="9525">
            <a:noFill/>
            <a:miter lim="800000"/>
            <a:headEnd/>
            <a:tailEnd/>
          </a:ln>
        </p:spPr>
      </p:pic>
      <p:sp>
        <p:nvSpPr>
          <p:cNvPr id="20488" name="Text Box 1041"/>
          <p:cNvSpPr txBox="1">
            <a:spLocks noChangeArrowheads="1"/>
          </p:cNvSpPr>
          <p:nvPr/>
        </p:nvSpPr>
        <p:spPr bwMode="auto">
          <a:xfrm>
            <a:off x="35496" y="1340768"/>
            <a:ext cx="8964613" cy="7563612"/>
          </a:xfrm>
          <a:prstGeom prst="rect">
            <a:avLst/>
          </a:prstGeom>
          <a:noFill/>
          <a:ln w="9525">
            <a:noFill/>
            <a:round/>
            <a:headEnd/>
            <a:tailEnd/>
          </a:ln>
        </p:spPr>
        <p:txBody>
          <a:bodyPr wrap="square" lIns="90000" tIns="46800" rIns="90000" bIns="46800">
            <a:spAutoFit/>
          </a:bodyPr>
          <a:lstStyle/>
          <a:p>
            <a:pPr algn="just">
              <a:buFont typeface="Arial"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it-IT" sz="2400" b="1" dirty="0" smtClean="0">
                <a:solidFill>
                  <a:schemeClr val="tx1"/>
                </a:solidFill>
                <a:latin typeface="Tahoma" pitchFamily="34" charset="0"/>
                <a:cs typeface="Tahoma" pitchFamily="34" charset="0"/>
              </a:rPr>
              <a:t> </a:t>
            </a:r>
            <a:r>
              <a:rPr lang="it-IT" sz="2000" dirty="0" smtClean="0">
                <a:solidFill>
                  <a:schemeClr val="tx1"/>
                </a:solidFill>
                <a:latin typeface="Tahoma" pitchFamily="34" charset="0"/>
                <a:cs typeface="Tahoma" pitchFamily="34" charset="0"/>
              </a:rPr>
              <a:t>Il Progetto nasce nel 2008 dalla necessità di dare una </a:t>
            </a:r>
            <a:r>
              <a:rPr lang="it-IT" sz="2000" b="1" dirty="0" smtClean="0">
                <a:solidFill>
                  <a:schemeClr val="tx1"/>
                </a:solidFill>
                <a:latin typeface="Tahoma" pitchFamily="34" charset="0"/>
                <a:cs typeface="Tahoma" pitchFamily="34" charset="0"/>
              </a:rPr>
              <a:t>risposta unitaria e coesa</a:t>
            </a:r>
            <a:r>
              <a:rPr lang="it-IT" sz="2000" dirty="0" smtClean="0">
                <a:solidFill>
                  <a:schemeClr val="tx1"/>
                </a:solidFill>
                <a:latin typeface="Tahoma" pitchFamily="34" charset="0"/>
                <a:cs typeface="Tahoma" pitchFamily="34" charset="0"/>
              </a:rPr>
              <a:t>, con interventi sinergici tra pubblico e privato, finalizzata ad accrescere la conoscenza del patrimonio eno-gastronomico regionale e conseguentemente a </a:t>
            </a:r>
            <a:r>
              <a:rPr lang="it-IT" sz="2000" b="1" dirty="0" smtClean="0">
                <a:solidFill>
                  <a:schemeClr val="tx1"/>
                </a:solidFill>
                <a:latin typeface="Tahoma" pitchFamily="34" charset="0"/>
                <a:cs typeface="Tahoma" pitchFamily="34" charset="0"/>
              </a:rPr>
              <a:t>supportare l’internazionalizzazione delle imprese </a:t>
            </a:r>
            <a:r>
              <a:rPr lang="it-IT" sz="2000" b="1" dirty="0" err="1" smtClean="0">
                <a:solidFill>
                  <a:schemeClr val="tx1"/>
                </a:solidFill>
                <a:latin typeface="Tahoma" pitchFamily="34" charset="0"/>
                <a:cs typeface="Tahoma" pitchFamily="34" charset="0"/>
              </a:rPr>
              <a:t>emiliano-romagnole</a:t>
            </a:r>
            <a:r>
              <a:rPr lang="it-IT" sz="2000" b="1" dirty="0" smtClean="0">
                <a:solidFill>
                  <a:schemeClr val="tx1"/>
                </a:solidFill>
                <a:latin typeface="Tahoma" pitchFamily="34" charset="0"/>
                <a:cs typeface="Tahoma" pitchFamily="34" charset="0"/>
              </a:rPr>
              <a:t> del comparto agro-alimentare</a:t>
            </a:r>
            <a:r>
              <a:rPr lang="it-IT" sz="2000" dirty="0" smtClean="0">
                <a:solidFill>
                  <a:schemeClr val="tx1"/>
                </a:solidFill>
                <a:latin typeface="Tahoma" pitchFamily="34" charset="0"/>
                <a:cs typeface="Tahoma" pitchFamily="34" charset="0"/>
              </a:rPr>
              <a:t>.</a:t>
            </a:r>
          </a:p>
          <a:p>
            <a:pPr algn="just">
              <a:buFont typeface="Arial"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it-IT" sz="2000" dirty="0" smtClean="0">
              <a:solidFill>
                <a:schemeClr val="tx1"/>
              </a:solidFill>
              <a:latin typeface="Tahoma" pitchFamily="34" charset="0"/>
              <a:cs typeface="Tahoma" pitchFamily="34" charset="0"/>
            </a:endParaRPr>
          </a:p>
          <a:p>
            <a:pPr algn="just">
              <a:buFont typeface="Arial"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it-IT" sz="2000" dirty="0" smtClean="0">
                <a:solidFill>
                  <a:schemeClr val="tx1"/>
                </a:solidFill>
                <a:latin typeface="Tahoma" pitchFamily="34" charset="0"/>
                <a:cs typeface="Tahoma" pitchFamily="34" charset="0"/>
              </a:rPr>
              <a:t> Affermare quindi in modo chiaro ed inequivocabile, anche attraverso la </a:t>
            </a:r>
            <a:r>
              <a:rPr lang="it-IT" sz="2000" i="1" dirty="0" smtClean="0">
                <a:solidFill>
                  <a:schemeClr val="tx1"/>
                </a:solidFill>
                <a:latin typeface="Tahoma" pitchFamily="34" charset="0"/>
                <a:cs typeface="Tahoma" pitchFamily="34" charset="0"/>
              </a:rPr>
              <a:t>condivisione </a:t>
            </a:r>
            <a:r>
              <a:rPr lang="it-IT" sz="2000" dirty="0" smtClean="0">
                <a:solidFill>
                  <a:schemeClr val="tx1"/>
                </a:solidFill>
                <a:latin typeface="Tahoma" pitchFamily="34" charset="0"/>
                <a:cs typeface="Tahoma" pitchFamily="34" charset="0"/>
              </a:rPr>
              <a:t>dei valori dei nostri prodotti, l’identità territoriale e produttiva dell’Emilia-Romagna e consolidando al contempo il posizionamento forte e distintivo della eccellenze enogastronomiche </a:t>
            </a:r>
            <a:r>
              <a:rPr lang="it-IT" sz="2000" dirty="0" err="1" smtClean="0">
                <a:solidFill>
                  <a:schemeClr val="tx1"/>
                </a:solidFill>
                <a:latin typeface="Tahoma" pitchFamily="34" charset="0"/>
                <a:cs typeface="Tahoma" pitchFamily="34" charset="0"/>
              </a:rPr>
              <a:t>emiliano-romagnole</a:t>
            </a:r>
            <a:r>
              <a:rPr lang="it-IT" sz="2000" dirty="0" smtClean="0">
                <a:solidFill>
                  <a:schemeClr val="tx1"/>
                </a:solidFill>
                <a:latin typeface="Tahoma" pitchFamily="34" charset="0"/>
                <a:cs typeface="Tahoma" pitchFamily="34" charset="0"/>
              </a:rPr>
              <a:t> ed il loro legame con il territorio d’origine.</a:t>
            </a:r>
          </a:p>
          <a:p>
            <a:pPr algn="just">
              <a:buFont typeface="Arial"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it-IT" sz="2000" dirty="0" smtClean="0">
              <a:solidFill>
                <a:schemeClr val="tx1"/>
              </a:solidFill>
              <a:latin typeface="Tahoma" pitchFamily="34" charset="0"/>
              <a:cs typeface="Tahoma" pitchFamily="34" charset="0"/>
            </a:endParaRPr>
          </a:p>
          <a:p>
            <a:pPr algn="just">
              <a:buFont typeface="Arial"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it-IT" sz="2000" dirty="0" smtClean="0">
                <a:solidFill>
                  <a:schemeClr val="tx1"/>
                </a:solidFill>
                <a:latin typeface="Tahoma" pitchFamily="34" charset="0"/>
                <a:cs typeface="Tahoma" pitchFamily="34" charset="0"/>
              </a:rPr>
              <a:t> Sviluppatosi fin dall’inizio nell’ambito di un Protocollo d’Intesa triennale (al suo terzo rinnovo), il Progetto ha nell’</a:t>
            </a:r>
            <a:r>
              <a:rPr lang="it-IT" sz="2000" b="1" dirty="0" smtClean="0">
                <a:solidFill>
                  <a:schemeClr val="tx1"/>
                </a:solidFill>
                <a:latin typeface="Tahoma" pitchFamily="34" charset="0"/>
                <a:cs typeface="Tahoma" pitchFamily="34" charset="0"/>
              </a:rPr>
              <a:t>Unioncamere Er</a:t>
            </a:r>
            <a:r>
              <a:rPr lang="it-IT" sz="2000" dirty="0" smtClean="0">
                <a:solidFill>
                  <a:schemeClr val="tx1"/>
                </a:solidFill>
                <a:latin typeface="Tahoma" pitchFamily="34" charset="0"/>
                <a:cs typeface="Tahoma" pitchFamily="34" charset="0"/>
              </a:rPr>
              <a:t> e nelle </a:t>
            </a:r>
            <a:r>
              <a:rPr lang="it-IT" sz="2000" b="1" dirty="0" smtClean="0">
                <a:solidFill>
                  <a:schemeClr val="tx1"/>
                </a:solidFill>
                <a:latin typeface="Tahoma" pitchFamily="34" charset="0"/>
                <a:cs typeface="Tahoma" pitchFamily="34" charset="0"/>
              </a:rPr>
              <a:t>Camere di commercio il partner sul territorio per il coinvolgimento delle aziende</a:t>
            </a:r>
            <a:r>
              <a:rPr lang="it-IT" sz="2000" dirty="0" smtClean="0">
                <a:solidFill>
                  <a:schemeClr val="tx1"/>
                </a:solidFill>
                <a:latin typeface="Tahoma" pitchFamily="34" charset="0"/>
                <a:cs typeface="Tahoma" pitchFamily="34" charset="0"/>
              </a:rPr>
              <a:t> produttrici regionali, vere protagoniste a tutto tondo delle azioni promozionali.</a:t>
            </a:r>
          </a:p>
          <a:p>
            <a:pPr algn="jus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it-IT" sz="2000" dirty="0" smtClean="0">
              <a:solidFill>
                <a:schemeClr val="tx1"/>
              </a:solidFill>
              <a:latin typeface="Tahoma" pitchFamily="34" charset="0"/>
              <a:cs typeface="Tahoma" pitchFamily="34" charset="0"/>
            </a:endParaRPr>
          </a:p>
          <a:p>
            <a:pPr algn="just">
              <a:buFont typeface="Arial"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it-IT" sz="2000" dirty="0" smtClean="0">
              <a:solidFill>
                <a:schemeClr val="tx1"/>
              </a:solidFill>
              <a:latin typeface="Tahoma" pitchFamily="34" charset="0"/>
              <a:cs typeface="Tahoma" pitchFamily="34" charset="0"/>
            </a:endParaRPr>
          </a:p>
          <a:p>
            <a:pPr algn="just">
              <a:buFont typeface="Arial"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it-IT" sz="2000" dirty="0" smtClean="0">
              <a:solidFill>
                <a:schemeClr val="tx1"/>
              </a:solidFill>
              <a:latin typeface="Tahoma" pitchFamily="34" charset="0"/>
              <a:cs typeface="Tahoma" pitchFamily="34" charset="0"/>
            </a:endParaRPr>
          </a:p>
          <a:p>
            <a:pPr algn="just">
              <a:buFont typeface="Arial"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it-IT" sz="2400" dirty="0" smtClean="0">
              <a:solidFill>
                <a:schemeClr val="tx1"/>
              </a:solidFill>
              <a:latin typeface="Tahoma" pitchFamily="34" charset="0"/>
              <a:cs typeface="Tahoma" pitchFamily="34" charset="0"/>
            </a:endParaRPr>
          </a:p>
          <a:p>
            <a:pPr algn="just">
              <a:buFont typeface="Arial"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it-IT" sz="2400" dirty="0" smtClean="0">
              <a:solidFill>
                <a:schemeClr val="tx1"/>
              </a:solidFill>
              <a:latin typeface="Tahoma" pitchFamily="34" charset="0"/>
              <a:cs typeface="Tahoma" pitchFamily="34" charset="0"/>
            </a:endParaRPr>
          </a:p>
          <a:p>
            <a:pPr>
              <a:buFont typeface="Arial"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it-IT" sz="2400" dirty="0">
              <a:solidFill>
                <a:schemeClr val="tx1"/>
              </a:solidFill>
              <a:latin typeface="Tahoma" pitchFamily="34" charset="0"/>
              <a:cs typeface="Tahoma" pitchFamily="34" charset="0"/>
            </a:endParaRPr>
          </a:p>
        </p:txBody>
      </p:sp>
    </p:spTree>
  </p:cSld>
  <p:clrMapOvr>
    <a:masterClrMapping/>
  </p:clrMapOvr>
  <p:transition>
    <p:dissolv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Segnaposto numero diapositiva 1"/>
          <p:cNvSpPr>
            <a:spLocks noGrp="1"/>
          </p:cNvSpPr>
          <p:nvPr>
            <p:ph type="sldNum" sz="quarter" idx="10"/>
          </p:nvPr>
        </p:nvSpPr>
        <p:spPr>
          <a:noFill/>
        </p:spPr>
        <p:txBody>
          <a:bodyPr/>
          <a:lstStyle/>
          <a:p>
            <a:pPr>
              <a:buFont typeface="Times New Roman" pitchFamily="18" charset="0"/>
              <a:buNone/>
            </a:pPr>
            <a:r>
              <a:rPr lang="en-GB" smtClean="0">
                <a:ea typeface="Arial Unicode MS" pitchFamily="34" charset="-128"/>
                <a:cs typeface="Arial Unicode MS" pitchFamily="34" charset="-128"/>
              </a:rPr>
              <a:t>[ </a:t>
            </a:r>
            <a:fld id="{C089B465-55E9-4551-AE3A-8E0AA91CAE6A}" type="slidenum">
              <a:rPr lang="en-GB" smtClean="0">
                <a:ea typeface="Arial Unicode MS" pitchFamily="34" charset="-128"/>
                <a:cs typeface="Arial Unicode MS" pitchFamily="34" charset="-128"/>
              </a:rPr>
              <a:pPr>
                <a:buFont typeface="Times New Roman" pitchFamily="18" charset="0"/>
                <a:buNone/>
              </a:pPr>
              <a:t>8</a:t>
            </a:fld>
            <a:r>
              <a:rPr lang="en-GB" smtClean="0">
                <a:ea typeface="Arial Unicode MS" pitchFamily="34" charset="-128"/>
                <a:cs typeface="Arial Unicode MS" pitchFamily="34" charset="-128"/>
              </a:rPr>
              <a:t> ]</a:t>
            </a:r>
            <a:endParaRPr lang="en-GB" sz="1400" smtClean="0">
              <a:solidFill>
                <a:srgbClr val="000000"/>
              </a:solidFill>
              <a:latin typeface="Times New Roman" pitchFamily="18" charset="0"/>
              <a:ea typeface="Arial Unicode MS" pitchFamily="34" charset="-128"/>
              <a:cs typeface="Arial Unicode MS" pitchFamily="34" charset="-128"/>
            </a:endParaRPr>
          </a:p>
        </p:txBody>
      </p:sp>
      <p:sp>
        <p:nvSpPr>
          <p:cNvPr id="20483" name="Text Box 1037"/>
          <p:cNvSpPr txBox="1">
            <a:spLocks noChangeArrowheads="1"/>
          </p:cNvSpPr>
          <p:nvPr/>
        </p:nvSpPr>
        <p:spPr bwMode="auto">
          <a:xfrm>
            <a:off x="457200" y="672877"/>
            <a:ext cx="8686800" cy="523220"/>
          </a:xfrm>
          <a:prstGeom prst="rect">
            <a:avLst/>
          </a:prstGeom>
          <a:noFill/>
          <a:ln w="9525">
            <a:noFill/>
            <a:miter lim="800000"/>
            <a:headEnd/>
            <a:tailEnd/>
          </a:ln>
        </p:spPr>
        <p:txBody>
          <a:bodyPr wrap="square">
            <a:spAutoFit/>
          </a:bodyPr>
          <a:lstStyle/>
          <a:p>
            <a:pPr>
              <a:buClrTx/>
              <a:buSzTx/>
              <a:buFontTx/>
              <a:buNone/>
            </a:pPr>
            <a:r>
              <a:rPr lang="it-IT" sz="2800" b="1" dirty="0" smtClean="0">
                <a:solidFill>
                  <a:srgbClr val="8C001B"/>
                </a:solidFill>
                <a:latin typeface="Tahoma" pitchFamily="34" charset="0"/>
              </a:rPr>
              <a:t>Progetto Deliziando </a:t>
            </a:r>
            <a:endParaRPr lang="it-IT" sz="2800" b="1" dirty="0">
              <a:solidFill>
                <a:srgbClr val="8C001B"/>
              </a:solidFill>
              <a:latin typeface="Tahoma" pitchFamily="34" charset="0"/>
            </a:endParaRPr>
          </a:p>
        </p:txBody>
      </p:sp>
      <p:sp>
        <p:nvSpPr>
          <p:cNvPr id="20484" name="Line 1039"/>
          <p:cNvSpPr>
            <a:spLocks noChangeShapeType="1"/>
          </p:cNvSpPr>
          <p:nvPr/>
        </p:nvSpPr>
        <p:spPr bwMode="auto">
          <a:xfrm flipV="1">
            <a:off x="533400" y="1196752"/>
            <a:ext cx="8142288" cy="17462"/>
          </a:xfrm>
          <a:prstGeom prst="line">
            <a:avLst/>
          </a:prstGeom>
          <a:noFill/>
          <a:ln w="28575">
            <a:solidFill>
              <a:srgbClr val="9A251E"/>
            </a:solidFill>
            <a:round/>
            <a:headEnd/>
            <a:tailEnd/>
          </a:ln>
        </p:spPr>
        <p:txBody>
          <a:bodyPr wrap="none" anchor="ctr"/>
          <a:lstStyle/>
          <a:p>
            <a:endParaRPr lang="it-IT"/>
          </a:p>
        </p:txBody>
      </p:sp>
      <p:sp>
        <p:nvSpPr>
          <p:cNvPr id="20485" name="Rectangle 14"/>
          <p:cNvSpPr>
            <a:spLocks noChangeArrowheads="1"/>
          </p:cNvSpPr>
          <p:nvPr/>
        </p:nvSpPr>
        <p:spPr bwMode="auto">
          <a:xfrm>
            <a:off x="0" y="0"/>
            <a:ext cx="9144000" cy="457200"/>
          </a:xfrm>
          <a:prstGeom prst="rect">
            <a:avLst/>
          </a:prstGeom>
          <a:noFill/>
          <a:ln w="9525">
            <a:noFill/>
            <a:miter lim="800000"/>
            <a:headEnd/>
            <a:tailEnd/>
          </a:ln>
        </p:spPr>
        <p:txBody>
          <a:bodyPr wrap="none" anchor="ctr">
            <a:spAutoFit/>
          </a:bodyPr>
          <a:lstStyle/>
          <a:p>
            <a:endParaRPr lang="it-IT"/>
          </a:p>
        </p:txBody>
      </p:sp>
      <p:pic>
        <p:nvPicPr>
          <p:cNvPr id="20486" name="Picture 1029"/>
          <p:cNvPicPr>
            <a:picLocks noChangeAspect="1" noChangeArrowheads="1"/>
          </p:cNvPicPr>
          <p:nvPr/>
        </p:nvPicPr>
        <p:blipFill>
          <a:blip r:embed="rId3" cstate="print"/>
          <a:srcRect/>
          <a:stretch>
            <a:fillRect/>
          </a:stretch>
        </p:blipFill>
        <p:spPr bwMode="auto">
          <a:xfrm>
            <a:off x="-9525" y="0"/>
            <a:ext cx="9153525" cy="692150"/>
          </a:xfrm>
          <a:prstGeom prst="rect">
            <a:avLst/>
          </a:prstGeom>
          <a:noFill/>
          <a:ln w="9525">
            <a:noFill/>
            <a:miter lim="800000"/>
            <a:headEnd/>
            <a:tailEnd/>
          </a:ln>
        </p:spPr>
      </p:pic>
      <p:pic>
        <p:nvPicPr>
          <p:cNvPr id="20487" name="Picture 13" descr="unioncamere_er_colori"/>
          <p:cNvPicPr>
            <a:picLocks noChangeAspect="1" noChangeArrowheads="1"/>
          </p:cNvPicPr>
          <p:nvPr/>
        </p:nvPicPr>
        <p:blipFill>
          <a:blip r:embed="rId4" cstate="print"/>
          <a:srcRect/>
          <a:stretch>
            <a:fillRect/>
          </a:stretch>
        </p:blipFill>
        <p:spPr bwMode="auto">
          <a:xfrm>
            <a:off x="179388" y="115888"/>
            <a:ext cx="1647825" cy="457200"/>
          </a:xfrm>
          <a:prstGeom prst="rect">
            <a:avLst/>
          </a:prstGeom>
          <a:noFill/>
          <a:ln w="9525">
            <a:noFill/>
            <a:miter lim="800000"/>
            <a:headEnd/>
            <a:tailEnd/>
          </a:ln>
        </p:spPr>
      </p:pic>
      <p:sp>
        <p:nvSpPr>
          <p:cNvPr id="20488" name="Text Box 1041"/>
          <p:cNvSpPr txBox="1">
            <a:spLocks noChangeArrowheads="1"/>
          </p:cNvSpPr>
          <p:nvPr/>
        </p:nvSpPr>
        <p:spPr bwMode="auto">
          <a:xfrm>
            <a:off x="35496" y="1628800"/>
            <a:ext cx="8964613" cy="6126935"/>
          </a:xfrm>
          <a:prstGeom prst="rect">
            <a:avLst/>
          </a:prstGeom>
          <a:noFill/>
          <a:ln w="9525">
            <a:noFill/>
            <a:round/>
            <a:headEnd/>
            <a:tailEnd/>
          </a:ln>
        </p:spPr>
        <p:txBody>
          <a:bodyPr wrap="square" lIns="90000" tIns="46800" rIns="90000" bIns="46800">
            <a:spAutoFit/>
          </a:bodyPr>
          <a:lstStyle/>
          <a:p>
            <a:pPr algn="jus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it-IT" sz="2000" dirty="0" smtClean="0">
                <a:solidFill>
                  <a:schemeClr val="tx1"/>
                </a:solidFill>
                <a:latin typeface="Tahoma" pitchFamily="34" charset="0"/>
                <a:cs typeface="Tahoma" pitchFamily="34" charset="0"/>
              </a:rPr>
              <a:t>La peculiarità più caratterizzante del Progetto è la qualità e la ricchezza del “</a:t>
            </a:r>
            <a:r>
              <a:rPr lang="it-IT" sz="2000" b="1" i="1" dirty="0" smtClean="0">
                <a:solidFill>
                  <a:schemeClr val="tx1"/>
                </a:solidFill>
                <a:latin typeface="Tahoma" pitchFamily="34" charset="0"/>
                <a:cs typeface="Tahoma" pitchFamily="34" charset="0"/>
              </a:rPr>
              <a:t>paniere</a:t>
            </a:r>
            <a:r>
              <a:rPr lang="it-IT" sz="2000" dirty="0" smtClean="0">
                <a:solidFill>
                  <a:schemeClr val="tx1"/>
                </a:solidFill>
                <a:latin typeface="Tahoma" pitchFamily="34" charset="0"/>
                <a:cs typeface="Tahoma" pitchFamily="34" charset="0"/>
              </a:rPr>
              <a:t>” dei prodotti che vengono proposti ai compratori internazionali:</a:t>
            </a:r>
          </a:p>
          <a:p>
            <a:pPr algn="just">
              <a:buFontTx/>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it-IT" sz="2000" dirty="0" smtClean="0">
                <a:solidFill>
                  <a:schemeClr val="tx1"/>
                </a:solidFill>
                <a:latin typeface="Tahoma" pitchFamily="34" charset="0"/>
                <a:cs typeface="Tahoma" pitchFamily="34" charset="0"/>
              </a:rPr>
              <a:t> 19 prodotti DOP e 20 prodotti IGP; </a:t>
            </a:r>
          </a:p>
          <a:p>
            <a:pPr algn="just">
              <a:buFontTx/>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it-IT" sz="2000" dirty="0" smtClean="0">
                <a:solidFill>
                  <a:schemeClr val="tx1"/>
                </a:solidFill>
                <a:latin typeface="Tahoma" pitchFamily="34" charset="0"/>
                <a:cs typeface="Tahoma" pitchFamily="34" charset="0"/>
              </a:rPr>
              <a:t> prodotti bio da agricoltura biologica;</a:t>
            </a:r>
          </a:p>
          <a:p>
            <a:pPr algn="just">
              <a:buFontTx/>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it-IT" sz="2000" dirty="0" smtClean="0">
                <a:solidFill>
                  <a:schemeClr val="tx1"/>
                </a:solidFill>
                <a:latin typeface="Tahoma" pitchFamily="34" charset="0"/>
                <a:cs typeface="Tahoma" pitchFamily="34" charset="0"/>
              </a:rPr>
              <a:t> prodotti a Qualità Controllata (QC);</a:t>
            </a:r>
          </a:p>
          <a:p>
            <a:pPr algn="just">
              <a:buFontTx/>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it-IT" sz="2000" dirty="0" smtClean="0">
                <a:solidFill>
                  <a:schemeClr val="tx1"/>
                </a:solidFill>
                <a:latin typeface="Tahoma" pitchFamily="34" charset="0"/>
                <a:cs typeface="Tahoma" pitchFamily="34" charset="0"/>
              </a:rPr>
              <a:t> oltre 30 prodotti tradizionali regionali;</a:t>
            </a:r>
          </a:p>
          <a:p>
            <a:pPr algn="just">
              <a:buFontTx/>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it-IT" sz="2000" dirty="0" smtClean="0">
                <a:solidFill>
                  <a:schemeClr val="tx1"/>
                </a:solidFill>
                <a:latin typeface="Tahoma" pitchFamily="34" charset="0"/>
                <a:cs typeface="Tahoma" pitchFamily="34" charset="0"/>
              </a:rPr>
              <a:t> caffè e cioccolato;</a:t>
            </a:r>
          </a:p>
          <a:p>
            <a:pPr algn="just">
              <a:buFontTx/>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it-IT" sz="2000" dirty="0" smtClean="0">
                <a:solidFill>
                  <a:schemeClr val="tx1"/>
                </a:solidFill>
                <a:latin typeface="Tahoma" pitchFamily="34" charset="0"/>
                <a:cs typeface="Tahoma" pitchFamily="34" charset="0"/>
              </a:rPr>
              <a:t> 20 vini DOP (ex DOC e DOCG) e 9 vini IGP (ex IGT); la promozione privilegia i vini prodotti da vitigni autoctoni.</a:t>
            </a:r>
          </a:p>
          <a:p>
            <a:pPr algn="just">
              <a:buFontTx/>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it-IT" sz="2000" dirty="0" smtClean="0">
              <a:solidFill>
                <a:schemeClr val="tx1"/>
              </a:solidFill>
              <a:latin typeface="Tahoma" pitchFamily="34" charset="0"/>
              <a:cs typeface="Tahoma" pitchFamily="34" charset="0"/>
            </a:endParaRPr>
          </a:p>
          <a:p>
            <a:pPr algn="just">
              <a:buFont typeface="Wingdings" pitchFamily="2" charset="2"/>
              <a:buChar char="Ø"/>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it-IT" sz="2000" dirty="0" smtClean="0">
                <a:solidFill>
                  <a:schemeClr val="tx1"/>
                </a:solidFill>
                <a:latin typeface="Tahoma" pitchFamily="34" charset="0"/>
                <a:cs typeface="Tahoma" pitchFamily="34" charset="0"/>
              </a:rPr>
              <a:t> un </a:t>
            </a:r>
            <a:r>
              <a:rPr lang="it-IT" sz="2000" b="1" dirty="0" smtClean="0">
                <a:solidFill>
                  <a:schemeClr val="tx1"/>
                </a:solidFill>
                <a:latin typeface="Tahoma" pitchFamily="34" charset="0"/>
                <a:cs typeface="Tahoma" pitchFamily="34" charset="0"/>
              </a:rPr>
              <a:t>ventaglio di oltre 100 prodotti </a:t>
            </a:r>
            <a:r>
              <a:rPr lang="it-IT" sz="2000" dirty="0" smtClean="0">
                <a:solidFill>
                  <a:schemeClr val="tx1"/>
                </a:solidFill>
                <a:latin typeface="Tahoma" pitchFamily="34" charset="0"/>
                <a:cs typeface="Tahoma" pitchFamily="34" charset="0"/>
              </a:rPr>
              <a:t>per un paniere che include: aceti, bevande analcoliche, condimenti e conserve, distillati e liquori, formaggi,  frutta e verdura, olio, panetteria e pasticceria, pasta, prodotti ittici della pesca e dell’acquacoltura, salumi, vini. </a:t>
            </a:r>
          </a:p>
          <a:p>
            <a:pPr algn="jus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it-IT" sz="2000" dirty="0" smtClean="0">
              <a:solidFill>
                <a:schemeClr val="tx1"/>
              </a:solidFill>
              <a:latin typeface="Tahoma" pitchFamily="34" charset="0"/>
              <a:cs typeface="Tahoma" pitchFamily="34" charset="0"/>
            </a:endParaRPr>
          </a:p>
          <a:p>
            <a:pPr algn="just">
              <a:buFont typeface="Arial"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it-IT" sz="2000" dirty="0" smtClean="0">
              <a:solidFill>
                <a:schemeClr val="tx1"/>
              </a:solidFill>
              <a:latin typeface="Tahoma" pitchFamily="34" charset="0"/>
              <a:cs typeface="Tahoma" pitchFamily="34" charset="0"/>
            </a:endParaRPr>
          </a:p>
          <a:p>
            <a:pPr algn="just">
              <a:buFont typeface="Arial"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it-IT" sz="2400" dirty="0" smtClean="0">
              <a:solidFill>
                <a:schemeClr val="tx1"/>
              </a:solidFill>
              <a:latin typeface="Tahoma" pitchFamily="34" charset="0"/>
              <a:cs typeface="Tahoma" pitchFamily="34" charset="0"/>
            </a:endParaRPr>
          </a:p>
          <a:p>
            <a:pPr algn="just">
              <a:buFont typeface="Arial"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it-IT" sz="2400" dirty="0" smtClean="0">
              <a:solidFill>
                <a:schemeClr val="tx1"/>
              </a:solidFill>
              <a:latin typeface="Tahoma" pitchFamily="34" charset="0"/>
              <a:cs typeface="Tahoma" pitchFamily="34" charset="0"/>
            </a:endParaRPr>
          </a:p>
          <a:p>
            <a:pPr>
              <a:buFont typeface="Arial"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it-IT" sz="2400" dirty="0">
              <a:solidFill>
                <a:schemeClr val="tx1"/>
              </a:solidFill>
              <a:latin typeface="Tahoma" pitchFamily="34" charset="0"/>
              <a:cs typeface="Tahoma" pitchFamily="34" charset="0"/>
            </a:endParaRPr>
          </a:p>
        </p:txBody>
      </p:sp>
    </p:spTree>
  </p:cSld>
  <p:clrMapOvr>
    <a:masterClrMapping/>
  </p:clrMapOvr>
  <p:transition>
    <p:dissolv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Segnaposto numero diapositiva 1"/>
          <p:cNvSpPr>
            <a:spLocks noGrp="1"/>
          </p:cNvSpPr>
          <p:nvPr>
            <p:ph type="sldNum" sz="quarter" idx="10"/>
          </p:nvPr>
        </p:nvSpPr>
        <p:spPr>
          <a:noFill/>
        </p:spPr>
        <p:txBody>
          <a:bodyPr/>
          <a:lstStyle/>
          <a:p>
            <a:pPr>
              <a:buFont typeface="Times New Roman" pitchFamily="18" charset="0"/>
              <a:buNone/>
            </a:pPr>
            <a:r>
              <a:rPr lang="en-GB" smtClean="0">
                <a:ea typeface="Arial Unicode MS" pitchFamily="34" charset="-128"/>
                <a:cs typeface="Arial Unicode MS" pitchFamily="34" charset="-128"/>
              </a:rPr>
              <a:t>[ </a:t>
            </a:r>
            <a:fld id="{C089B465-55E9-4551-AE3A-8E0AA91CAE6A}" type="slidenum">
              <a:rPr lang="en-GB" smtClean="0">
                <a:ea typeface="Arial Unicode MS" pitchFamily="34" charset="-128"/>
                <a:cs typeface="Arial Unicode MS" pitchFamily="34" charset="-128"/>
              </a:rPr>
              <a:pPr>
                <a:buFont typeface="Times New Roman" pitchFamily="18" charset="0"/>
                <a:buNone/>
              </a:pPr>
              <a:t>9</a:t>
            </a:fld>
            <a:r>
              <a:rPr lang="en-GB" smtClean="0">
                <a:ea typeface="Arial Unicode MS" pitchFamily="34" charset="-128"/>
                <a:cs typeface="Arial Unicode MS" pitchFamily="34" charset="-128"/>
              </a:rPr>
              <a:t> ]</a:t>
            </a:r>
            <a:endParaRPr lang="en-GB" sz="1400" smtClean="0">
              <a:solidFill>
                <a:srgbClr val="000000"/>
              </a:solidFill>
              <a:latin typeface="Times New Roman" pitchFamily="18" charset="0"/>
              <a:ea typeface="Arial Unicode MS" pitchFamily="34" charset="-128"/>
              <a:cs typeface="Arial Unicode MS" pitchFamily="34" charset="-128"/>
            </a:endParaRPr>
          </a:p>
        </p:txBody>
      </p:sp>
      <p:sp>
        <p:nvSpPr>
          <p:cNvPr id="20483" name="Text Box 1037"/>
          <p:cNvSpPr txBox="1">
            <a:spLocks noChangeArrowheads="1"/>
          </p:cNvSpPr>
          <p:nvPr/>
        </p:nvSpPr>
        <p:spPr bwMode="auto">
          <a:xfrm>
            <a:off x="457200" y="672877"/>
            <a:ext cx="8686800" cy="523220"/>
          </a:xfrm>
          <a:prstGeom prst="rect">
            <a:avLst/>
          </a:prstGeom>
          <a:noFill/>
          <a:ln w="9525">
            <a:noFill/>
            <a:miter lim="800000"/>
            <a:headEnd/>
            <a:tailEnd/>
          </a:ln>
        </p:spPr>
        <p:txBody>
          <a:bodyPr wrap="square">
            <a:spAutoFit/>
          </a:bodyPr>
          <a:lstStyle/>
          <a:p>
            <a:pPr>
              <a:buClrTx/>
              <a:buSzTx/>
              <a:buFontTx/>
              <a:buNone/>
            </a:pPr>
            <a:r>
              <a:rPr lang="it-IT" sz="2800" b="1" dirty="0" smtClean="0">
                <a:solidFill>
                  <a:srgbClr val="8C001B"/>
                </a:solidFill>
                <a:latin typeface="Tahoma" pitchFamily="34" charset="0"/>
              </a:rPr>
              <a:t>Progetto Deliziando </a:t>
            </a:r>
            <a:endParaRPr lang="it-IT" sz="2800" b="1" dirty="0">
              <a:solidFill>
                <a:srgbClr val="8C001B"/>
              </a:solidFill>
              <a:latin typeface="Tahoma" pitchFamily="34" charset="0"/>
            </a:endParaRPr>
          </a:p>
        </p:txBody>
      </p:sp>
      <p:sp>
        <p:nvSpPr>
          <p:cNvPr id="20484" name="Line 1039"/>
          <p:cNvSpPr>
            <a:spLocks noChangeShapeType="1"/>
          </p:cNvSpPr>
          <p:nvPr/>
        </p:nvSpPr>
        <p:spPr bwMode="auto">
          <a:xfrm flipV="1">
            <a:off x="533400" y="1196752"/>
            <a:ext cx="8142288" cy="17462"/>
          </a:xfrm>
          <a:prstGeom prst="line">
            <a:avLst/>
          </a:prstGeom>
          <a:noFill/>
          <a:ln w="28575">
            <a:solidFill>
              <a:srgbClr val="9A251E"/>
            </a:solidFill>
            <a:round/>
            <a:headEnd/>
            <a:tailEnd/>
          </a:ln>
        </p:spPr>
        <p:txBody>
          <a:bodyPr wrap="none" anchor="ctr"/>
          <a:lstStyle/>
          <a:p>
            <a:endParaRPr lang="it-IT"/>
          </a:p>
        </p:txBody>
      </p:sp>
      <p:sp>
        <p:nvSpPr>
          <p:cNvPr id="20485" name="Rectangle 14"/>
          <p:cNvSpPr>
            <a:spLocks noChangeArrowheads="1"/>
          </p:cNvSpPr>
          <p:nvPr/>
        </p:nvSpPr>
        <p:spPr bwMode="auto">
          <a:xfrm>
            <a:off x="0" y="0"/>
            <a:ext cx="9144000" cy="457200"/>
          </a:xfrm>
          <a:prstGeom prst="rect">
            <a:avLst/>
          </a:prstGeom>
          <a:noFill/>
          <a:ln w="9525">
            <a:noFill/>
            <a:miter lim="800000"/>
            <a:headEnd/>
            <a:tailEnd/>
          </a:ln>
        </p:spPr>
        <p:txBody>
          <a:bodyPr wrap="none" anchor="ctr">
            <a:spAutoFit/>
          </a:bodyPr>
          <a:lstStyle/>
          <a:p>
            <a:endParaRPr lang="it-IT"/>
          </a:p>
        </p:txBody>
      </p:sp>
      <p:pic>
        <p:nvPicPr>
          <p:cNvPr id="20486" name="Picture 1029"/>
          <p:cNvPicPr>
            <a:picLocks noChangeAspect="1" noChangeArrowheads="1"/>
          </p:cNvPicPr>
          <p:nvPr/>
        </p:nvPicPr>
        <p:blipFill>
          <a:blip r:embed="rId3" cstate="print"/>
          <a:srcRect/>
          <a:stretch>
            <a:fillRect/>
          </a:stretch>
        </p:blipFill>
        <p:spPr bwMode="auto">
          <a:xfrm>
            <a:off x="-9525" y="0"/>
            <a:ext cx="9153525" cy="692150"/>
          </a:xfrm>
          <a:prstGeom prst="rect">
            <a:avLst/>
          </a:prstGeom>
          <a:noFill/>
          <a:ln w="9525">
            <a:noFill/>
            <a:miter lim="800000"/>
            <a:headEnd/>
            <a:tailEnd/>
          </a:ln>
        </p:spPr>
      </p:pic>
      <p:pic>
        <p:nvPicPr>
          <p:cNvPr id="20487" name="Picture 13" descr="unioncamere_er_colori"/>
          <p:cNvPicPr>
            <a:picLocks noChangeAspect="1" noChangeArrowheads="1"/>
          </p:cNvPicPr>
          <p:nvPr/>
        </p:nvPicPr>
        <p:blipFill>
          <a:blip r:embed="rId4" cstate="print"/>
          <a:srcRect/>
          <a:stretch>
            <a:fillRect/>
          </a:stretch>
        </p:blipFill>
        <p:spPr bwMode="auto">
          <a:xfrm>
            <a:off x="179388" y="115888"/>
            <a:ext cx="1647825" cy="457200"/>
          </a:xfrm>
          <a:prstGeom prst="rect">
            <a:avLst/>
          </a:prstGeom>
          <a:noFill/>
          <a:ln w="9525">
            <a:noFill/>
            <a:miter lim="800000"/>
            <a:headEnd/>
            <a:tailEnd/>
          </a:ln>
        </p:spPr>
      </p:pic>
      <p:sp>
        <p:nvSpPr>
          <p:cNvPr id="20488" name="Text Box 1041"/>
          <p:cNvSpPr txBox="1">
            <a:spLocks noChangeArrowheads="1"/>
          </p:cNvSpPr>
          <p:nvPr/>
        </p:nvSpPr>
        <p:spPr bwMode="auto">
          <a:xfrm>
            <a:off x="35496" y="1484784"/>
            <a:ext cx="8964613" cy="6742488"/>
          </a:xfrm>
          <a:prstGeom prst="rect">
            <a:avLst/>
          </a:prstGeom>
          <a:noFill/>
          <a:ln w="9525">
            <a:noFill/>
            <a:round/>
            <a:headEnd/>
            <a:tailEnd/>
          </a:ln>
        </p:spPr>
        <p:txBody>
          <a:bodyPr wrap="square" lIns="90000" tIns="46800" rIns="90000" bIns="46800">
            <a:spAutoFit/>
          </a:bodyPr>
          <a:lstStyle/>
          <a:p>
            <a:pPr algn="jus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it-IT" sz="2000" dirty="0" smtClean="0">
                <a:solidFill>
                  <a:schemeClr val="tx1"/>
                </a:solidFill>
                <a:latin typeface="Tahoma" pitchFamily="34" charset="0"/>
                <a:cs typeface="Tahoma" pitchFamily="34" charset="0"/>
              </a:rPr>
              <a:t>I </a:t>
            </a:r>
            <a:r>
              <a:rPr lang="it-IT" sz="2000" b="1" i="1" dirty="0" smtClean="0">
                <a:solidFill>
                  <a:schemeClr val="tx1"/>
                </a:solidFill>
                <a:latin typeface="Tahoma" pitchFamily="34" charset="0"/>
                <a:cs typeface="Tahoma" pitchFamily="34" charset="0"/>
              </a:rPr>
              <a:t>canali  distributivi </a:t>
            </a:r>
            <a:r>
              <a:rPr lang="it-IT" sz="2000" dirty="0" smtClean="0">
                <a:solidFill>
                  <a:schemeClr val="tx1"/>
                </a:solidFill>
                <a:latin typeface="Tahoma" pitchFamily="34" charset="0"/>
                <a:cs typeface="Tahoma" pitchFamily="34" charset="0"/>
              </a:rPr>
              <a:t>di riferimento sono: </a:t>
            </a:r>
            <a:r>
              <a:rPr lang="it-IT" sz="2000" dirty="0" err="1" smtClean="0">
                <a:solidFill>
                  <a:schemeClr val="tx1"/>
                </a:solidFill>
                <a:latin typeface="Tahoma" pitchFamily="34" charset="0"/>
                <a:cs typeface="Tahoma" pitchFamily="34" charset="0"/>
              </a:rPr>
              <a:t>HO.RE.CA</a:t>
            </a:r>
            <a:r>
              <a:rPr lang="it-IT" sz="2000" dirty="0" smtClean="0">
                <a:solidFill>
                  <a:schemeClr val="tx1"/>
                </a:solidFill>
                <a:latin typeface="Tahoma" pitchFamily="34" charset="0"/>
                <a:cs typeface="Tahoma" pitchFamily="34" charset="0"/>
              </a:rPr>
              <a:t>:, importatori-distributori; </a:t>
            </a:r>
            <a:r>
              <a:rPr lang="it-IT" sz="2000" dirty="0" err="1" smtClean="0">
                <a:solidFill>
                  <a:schemeClr val="tx1"/>
                </a:solidFill>
                <a:latin typeface="Tahoma" pitchFamily="34" charset="0"/>
                <a:cs typeface="Tahoma" pitchFamily="34" charset="0"/>
              </a:rPr>
              <a:t>enoteche-gastronomie-negozi</a:t>
            </a:r>
            <a:r>
              <a:rPr lang="it-IT" sz="2000" dirty="0" smtClean="0">
                <a:solidFill>
                  <a:schemeClr val="tx1"/>
                </a:solidFill>
                <a:latin typeface="Tahoma" pitchFamily="34" charset="0"/>
                <a:cs typeface="Tahoma" pitchFamily="34" charset="0"/>
              </a:rPr>
              <a:t> specializzati, ristoratori.</a:t>
            </a:r>
          </a:p>
          <a:p>
            <a:pPr algn="jus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it-IT" sz="2000" dirty="0" smtClean="0">
              <a:solidFill>
                <a:schemeClr val="tx1"/>
              </a:solidFill>
              <a:latin typeface="Tahoma" pitchFamily="34" charset="0"/>
              <a:cs typeface="Tahoma" pitchFamily="34" charset="0"/>
            </a:endParaRPr>
          </a:p>
          <a:p>
            <a:pPr algn="jus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it-IT" sz="2000" dirty="0" smtClean="0">
                <a:solidFill>
                  <a:schemeClr val="tx1"/>
                </a:solidFill>
                <a:latin typeface="Tahoma" pitchFamily="34" charset="0"/>
                <a:cs typeface="Tahoma" pitchFamily="34" charset="0"/>
              </a:rPr>
              <a:t>Molteplici gli </a:t>
            </a:r>
            <a:r>
              <a:rPr lang="it-IT" sz="2000" b="1" i="1" dirty="0" smtClean="0">
                <a:solidFill>
                  <a:schemeClr val="tx1"/>
                </a:solidFill>
                <a:latin typeface="Tahoma" pitchFamily="34" charset="0"/>
                <a:cs typeface="Tahoma" pitchFamily="34" charset="0"/>
              </a:rPr>
              <a:t>strumenti e forma</a:t>
            </a:r>
            <a:r>
              <a:rPr lang="it-IT" sz="2000" dirty="0" smtClean="0">
                <a:solidFill>
                  <a:schemeClr val="tx1"/>
                </a:solidFill>
                <a:latin typeface="Tahoma" pitchFamily="34" charset="0"/>
                <a:cs typeface="Tahoma" pitchFamily="34" charset="0"/>
              </a:rPr>
              <a:t>t messi a disposizione delle imprese e dei partner istituzionali, tutte supportate da attività di comunicazione: </a:t>
            </a:r>
          </a:p>
          <a:p>
            <a:pPr marL="457200" indent="-457200" algn="just">
              <a:buAutoNum type="alphaLcParen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it-IT" sz="2000" dirty="0" err="1" smtClean="0">
                <a:solidFill>
                  <a:schemeClr val="tx1"/>
                </a:solidFill>
                <a:latin typeface="Tahoma" pitchFamily="34" charset="0"/>
                <a:cs typeface="Tahoma" pitchFamily="34" charset="0"/>
              </a:rPr>
              <a:t>incoming</a:t>
            </a:r>
            <a:r>
              <a:rPr lang="it-IT" sz="2000" dirty="0" smtClean="0">
                <a:solidFill>
                  <a:schemeClr val="tx1"/>
                </a:solidFill>
                <a:latin typeface="Tahoma" pitchFamily="34" charset="0"/>
                <a:cs typeface="Tahoma" pitchFamily="34" charset="0"/>
              </a:rPr>
              <a:t> in Italia di operatori esteri per incontri B2B;</a:t>
            </a:r>
          </a:p>
          <a:p>
            <a:pPr marL="457200" indent="-457200" algn="just">
              <a:buAutoNum type="alphaLcParen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it-IT" sz="2000" dirty="0" smtClean="0">
                <a:solidFill>
                  <a:schemeClr val="tx1"/>
                </a:solidFill>
                <a:latin typeface="Tahoma" pitchFamily="34" charset="0"/>
                <a:cs typeface="Tahoma" pitchFamily="34" charset="0"/>
              </a:rPr>
              <a:t>partecipazione ad importanti eventi fieristici internazionali di settore;</a:t>
            </a:r>
          </a:p>
          <a:p>
            <a:pPr marL="457200" indent="-457200" algn="just">
              <a:buAutoNum type="alphaLcParen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it-IT" sz="2000" dirty="0" smtClean="0">
                <a:solidFill>
                  <a:schemeClr val="tx1"/>
                </a:solidFill>
                <a:latin typeface="Tahoma" pitchFamily="34" charset="0"/>
                <a:cs typeface="Tahoma" pitchFamily="34" charset="0"/>
              </a:rPr>
              <a:t>educational tour di giornalisti esteri alle realtà produttive regionali;</a:t>
            </a:r>
          </a:p>
          <a:p>
            <a:pPr marL="457200" indent="-457200" algn="just">
              <a:buAutoNum type="alphaLcParen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it-IT" sz="2000" dirty="0" smtClean="0">
                <a:solidFill>
                  <a:schemeClr val="tx1"/>
                </a:solidFill>
                <a:latin typeface="Tahoma" pitchFamily="34" charset="0"/>
                <a:cs typeface="Tahoma" pitchFamily="34" charset="0"/>
              </a:rPr>
              <a:t>campagne promozionali con i target di riferimento;</a:t>
            </a:r>
          </a:p>
          <a:p>
            <a:pPr marL="457200" indent="-457200" algn="just">
              <a:buAutoNum type="alphaLcParen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it-IT" sz="2000" dirty="0" smtClean="0">
                <a:solidFill>
                  <a:schemeClr val="tx1"/>
                </a:solidFill>
                <a:latin typeface="Tahoma" pitchFamily="34" charset="0"/>
                <a:cs typeface="Tahoma" pitchFamily="34" charset="0"/>
              </a:rPr>
              <a:t>attività formative e </a:t>
            </a:r>
            <a:r>
              <a:rPr lang="it-IT" sz="2000" dirty="0" err="1" smtClean="0">
                <a:solidFill>
                  <a:schemeClr val="tx1"/>
                </a:solidFill>
                <a:latin typeface="Tahoma" pitchFamily="34" charset="0"/>
                <a:cs typeface="Tahoma" pitchFamily="34" charset="0"/>
              </a:rPr>
              <a:t>degustative</a:t>
            </a:r>
            <a:r>
              <a:rPr lang="it-IT" sz="2000" dirty="0" smtClean="0">
                <a:solidFill>
                  <a:schemeClr val="tx1"/>
                </a:solidFill>
                <a:latin typeface="Tahoma" pitchFamily="34" charset="0"/>
                <a:cs typeface="Tahoma" pitchFamily="34" charset="0"/>
              </a:rPr>
              <a:t>. </a:t>
            </a:r>
          </a:p>
          <a:p>
            <a:pPr marL="457200" indent="-457200" algn="jus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it-IT" sz="2000" dirty="0" smtClean="0">
              <a:solidFill>
                <a:schemeClr val="tx1"/>
              </a:solidFill>
              <a:latin typeface="Tahoma" pitchFamily="34" charset="0"/>
              <a:cs typeface="Tahoma" pitchFamily="34" charset="0"/>
            </a:endParaRPr>
          </a:p>
          <a:p>
            <a:pPr marL="457200" indent="-457200" algn="jus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it-IT" sz="2000" dirty="0" smtClean="0">
                <a:solidFill>
                  <a:schemeClr val="tx1"/>
                </a:solidFill>
                <a:latin typeface="Tahoma" pitchFamily="34" charset="0"/>
                <a:cs typeface="Tahoma" pitchFamily="34" charset="0"/>
              </a:rPr>
              <a:t>La </a:t>
            </a:r>
            <a:r>
              <a:rPr lang="it-IT" sz="2000" b="1" i="1" dirty="0" smtClean="0">
                <a:solidFill>
                  <a:schemeClr val="tx1"/>
                </a:solidFill>
                <a:latin typeface="Tahoma" pitchFamily="34" charset="0"/>
                <a:cs typeface="Tahoma" pitchFamily="34" charset="0"/>
              </a:rPr>
              <a:t>strategia promozionale </a:t>
            </a:r>
            <a:r>
              <a:rPr lang="it-IT" sz="2000" dirty="0" smtClean="0">
                <a:solidFill>
                  <a:schemeClr val="tx1"/>
                </a:solidFill>
                <a:latin typeface="Tahoma" pitchFamily="34" charset="0"/>
                <a:cs typeface="Tahoma" pitchFamily="34" charset="0"/>
              </a:rPr>
              <a:t>prevede la compresenza di due distinti livelli: </a:t>
            </a:r>
          </a:p>
          <a:p>
            <a:pPr marL="457200" indent="-457200" algn="just">
              <a:buFontTx/>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it-IT" sz="2000" dirty="0" smtClean="0">
                <a:solidFill>
                  <a:schemeClr val="tx1"/>
                </a:solidFill>
                <a:latin typeface="Tahoma" pitchFamily="34" charset="0"/>
                <a:cs typeface="Tahoma" pitchFamily="34" charset="0"/>
              </a:rPr>
              <a:t>livello istituzionale a cura della Regione ER e dei Consorzi che favorisce la conoscenza ed il consumo dei prodotti;</a:t>
            </a:r>
          </a:p>
          <a:p>
            <a:pPr marL="457200" indent="-457200" algn="just">
              <a:buFontTx/>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it-IT" sz="2000" dirty="0" smtClean="0">
                <a:solidFill>
                  <a:schemeClr val="tx1"/>
                </a:solidFill>
                <a:latin typeface="Tahoma" pitchFamily="34" charset="0"/>
                <a:cs typeface="Tahoma" pitchFamily="34" charset="0"/>
              </a:rPr>
              <a:t>livello </a:t>
            </a:r>
            <a:r>
              <a:rPr lang="it-IT" sz="2000" dirty="0" err="1" smtClean="0">
                <a:solidFill>
                  <a:schemeClr val="tx1"/>
                </a:solidFill>
                <a:latin typeface="Tahoma" pitchFamily="34" charset="0"/>
                <a:cs typeface="Tahoma" pitchFamily="34" charset="0"/>
              </a:rPr>
              <a:t>promo-commerciale</a:t>
            </a:r>
            <a:r>
              <a:rPr lang="it-IT" sz="2000" dirty="0" smtClean="0">
                <a:solidFill>
                  <a:schemeClr val="tx1"/>
                </a:solidFill>
                <a:latin typeface="Tahoma" pitchFamily="34" charset="0"/>
                <a:cs typeface="Tahoma" pitchFamily="34" charset="0"/>
              </a:rPr>
              <a:t> a cura delle imprese che favorisce l’inserimento dei prodotti sui diversi canali distributivi esteri.</a:t>
            </a:r>
          </a:p>
          <a:p>
            <a:pPr marL="457200" indent="-457200" algn="jus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it-IT" sz="2000" dirty="0" smtClean="0">
              <a:solidFill>
                <a:schemeClr val="tx1"/>
              </a:solidFill>
              <a:latin typeface="Tahoma" pitchFamily="34" charset="0"/>
              <a:cs typeface="Tahoma" pitchFamily="34" charset="0"/>
            </a:endParaRPr>
          </a:p>
          <a:p>
            <a:pPr algn="just">
              <a:buFont typeface="Arial"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it-IT" sz="2000" dirty="0" smtClean="0">
              <a:solidFill>
                <a:schemeClr val="tx1"/>
              </a:solidFill>
              <a:latin typeface="Tahoma" pitchFamily="34" charset="0"/>
              <a:cs typeface="Tahoma" pitchFamily="34" charset="0"/>
            </a:endParaRPr>
          </a:p>
          <a:p>
            <a:pPr algn="just">
              <a:buFont typeface="Arial"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it-IT" sz="2400" dirty="0" smtClean="0">
              <a:solidFill>
                <a:schemeClr val="tx1"/>
              </a:solidFill>
              <a:latin typeface="Tahoma" pitchFamily="34" charset="0"/>
              <a:cs typeface="Tahoma" pitchFamily="34" charset="0"/>
            </a:endParaRPr>
          </a:p>
          <a:p>
            <a:pPr algn="just">
              <a:buFont typeface="Arial"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it-IT" sz="2400" dirty="0" smtClean="0">
              <a:solidFill>
                <a:schemeClr val="tx1"/>
              </a:solidFill>
              <a:latin typeface="Tahoma" pitchFamily="34" charset="0"/>
              <a:cs typeface="Tahoma" pitchFamily="34" charset="0"/>
            </a:endParaRPr>
          </a:p>
          <a:p>
            <a:pPr>
              <a:buFont typeface="Arial"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it-IT" sz="2400" dirty="0">
              <a:solidFill>
                <a:schemeClr val="tx1"/>
              </a:solidFill>
              <a:latin typeface="Tahoma" pitchFamily="34" charset="0"/>
              <a:cs typeface="Tahoma" pitchFamily="34" charset="0"/>
            </a:endParaRPr>
          </a:p>
        </p:txBody>
      </p:sp>
    </p:spTree>
  </p:cSld>
  <p:clrMapOvr>
    <a:masterClrMapping/>
  </p:clrMapOvr>
  <p:transition>
    <p:dissolve/>
  </p:transition>
  <p:timing>
    <p:tnLst>
      <p:par>
        <p:cTn id="1" dur="indefinite" restart="never" nodeType="tmRoot"/>
      </p:par>
    </p:tnLst>
  </p:timing>
</p:sld>
</file>

<file path=ppt/theme/theme1.xml><?xml version="1.0" encoding="utf-8"?>
<a:theme xmlns:a="http://schemas.openxmlformats.org/drawingml/2006/main" name="Tema di Office">
  <a:themeElements>
    <a:clrScheme name="Tema di Offic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Tema di Office">
      <a:majorFont>
        <a:latin typeface="Times New Roman"/>
        <a:ea typeface="MS Gothic"/>
        <a:cs typeface=""/>
      </a:majorFont>
      <a:minorFont>
        <a:latin typeface="Times New Roman"/>
        <a:ea typeface="MS Gothic"/>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49263" rtl="0" eaLnBrk="0" fontAlgn="base" latinLnBrk="0" hangingPunct="0">
          <a:lnSpc>
            <a:spcPct val="100000"/>
          </a:lnSpc>
          <a:spcBef>
            <a:spcPct val="0"/>
          </a:spcBef>
          <a:spcAft>
            <a:spcPct val="0"/>
          </a:spcAft>
          <a:buClr>
            <a:srgbClr val="000000"/>
          </a:buClr>
          <a:buSzPct val="100000"/>
          <a:buFont typeface="Times New Roman" charset="0"/>
          <a:buNone/>
          <a:tabLst/>
          <a:defRPr kumimoji="0" lang="en-GB" sz="3600" b="0" i="0" u="none" strike="noStrike" cap="none" normalizeH="0" baseline="0" smtClean="0">
            <a:ln>
              <a:noFill/>
            </a:ln>
            <a:solidFill>
              <a:schemeClr val="bg1"/>
            </a:solidFill>
            <a:effectLst/>
            <a:latin typeface="Times New Roman" charset="0"/>
            <a:ea typeface="MS Gothic" charset="-128"/>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49263" rtl="0" eaLnBrk="0" fontAlgn="base" latinLnBrk="0" hangingPunct="0">
          <a:lnSpc>
            <a:spcPct val="100000"/>
          </a:lnSpc>
          <a:spcBef>
            <a:spcPct val="0"/>
          </a:spcBef>
          <a:spcAft>
            <a:spcPct val="0"/>
          </a:spcAft>
          <a:buClr>
            <a:srgbClr val="000000"/>
          </a:buClr>
          <a:buSzPct val="100000"/>
          <a:buFont typeface="Times New Roman" charset="0"/>
          <a:buNone/>
          <a:tabLst/>
          <a:defRPr kumimoji="0" lang="en-GB" sz="3600" b="0" i="0" u="none" strike="noStrike" cap="none" normalizeH="0" baseline="0" smtClean="0">
            <a:ln>
              <a:noFill/>
            </a:ln>
            <a:solidFill>
              <a:schemeClr val="bg1"/>
            </a:solidFill>
            <a:effectLst/>
            <a:latin typeface="Times New Roman" charset="0"/>
            <a:ea typeface="MS Gothic" charset="-128"/>
          </a:defRPr>
        </a:defPPr>
      </a:lstStyle>
    </a:lnDef>
  </a:objectDefaults>
  <a:extraClrSchemeLst>
    <a:extraClrScheme>
      <a:clrScheme name="Tema di Offic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Tema di Office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Tema di Office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Tema di Office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Tema di Office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Tema di Office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Tema di Office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Tema di Offic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ema di Offic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1472218849</TotalTime>
  <Words>1404</Words>
  <Application>Microsoft Office PowerPoint</Application>
  <PresentationFormat>Presentazione su schermo (4:3)</PresentationFormat>
  <Paragraphs>206</Paragraphs>
  <Slides>16</Slides>
  <Notes>16</Notes>
  <HiddenSlides>0</HiddenSlides>
  <MMClips>0</MMClips>
  <ScaleCrop>false</ScaleCrop>
  <HeadingPairs>
    <vt:vector size="4" baseType="variant">
      <vt:variant>
        <vt:lpstr>Tema</vt:lpstr>
      </vt:variant>
      <vt:variant>
        <vt:i4>1</vt:i4>
      </vt:variant>
      <vt:variant>
        <vt:lpstr>Titoli diapositive</vt:lpstr>
      </vt:variant>
      <vt:variant>
        <vt:i4>16</vt:i4>
      </vt:variant>
    </vt:vector>
  </HeadingPairs>
  <TitlesOfParts>
    <vt:vector size="17" baseType="lpstr">
      <vt:lpstr>Tema di Office</vt:lpstr>
      <vt:lpstr>Diapositiva 1</vt:lpstr>
      <vt:lpstr>Diapositiva 2</vt:lpstr>
      <vt:lpstr>Diapositiva 3</vt:lpstr>
      <vt:lpstr>Diapositiva 4</vt:lpstr>
      <vt:lpstr>Diapositiva 5</vt:lpstr>
      <vt:lpstr>Diapositiva 6</vt:lpstr>
      <vt:lpstr>Diapositiva 7</vt:lpstr>
      <vt:lpstr>Diapositiva 8</vt:lpstr>
      <vt:lpstr>Diapositiva 9</vt:lpstr>
      <vt:lpstr>Diapositiva 10</vt:lpstr>
      <vt:lpstr>Diapositiva 11</vt:lpstr>
      <vt:lpstr>Diapositiva 12</vt:lpstr>
      <vt:lpstr>Diapositiva 13</vt:lpstr>
      <vt:lpstr>Diapositiva 14</vt:lpstr>
      <vt:lpstr>Diapositiva 15</vt:lpstr>
      <vt:lpstr>Diapositiva 16</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Nessun titolo diapositiva</dc:title>
  <dc:creator>Carlo De Vincentiis</dc:creator>
  <cp:lastModifiedBy>Administrator</cp:lastModifiedBy>
  <cp:revision>721</cp:revision>
  <cp:lastPrinted>2010-03-23T12:11:32Z</cp:lastPrinted>
  <dcterms:modified xsi:type="dcterms:W3CDTF">2014-03-06T17:53:06Z</dcterms:modified>
</cp:coreProperties>
</file>