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0828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roduct and services for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4095714" y="6190720"/>
            <a:ext cx="4905580" cy="580670"/>
          </a:xfrm>
        </p:spPr>
        <p:txBody>
          <a:bodyPr>
            <a:noAutofit/>
          </a:bodyPr>
          <a:lstStyle>
            <a:lvl1pPr algn="l">
              <a:defRPr sz="180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it-IT" dirty="0" smtClean="0"/>
              <a:t>Inserire indirizzo mail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2989650" y="4481436"/>
            <a:ext cx="5333999" cy="584776"/>
          </a:xfrm>
        </p:spPr>
        <p:txBody>
          <a:bodyPr>
            <a:normAutofit/>
          </a:bodyPr>
          <a:lstStyle>
            <a:lvl1pPr marL="0" indent="0" algn="ctr">
              <a:buNone/>
              <a:defRPr sz="28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Clic to </a:t>
            </a:r>
            <a:r>
              <a:rPr lang="it-IT" dirty="0" err="1" smtClean="0"/>
              <a:t>add</a:t>
            </a:r>
            <a:r>
              <a:rPr lang="it-IT" dirty="0" smtClean="0"/>
              <a:t> </a:t>
            </a:r>
            <a:r>
              <a:rPr lang="it-IT" dirty="0" err="1" smtClean="0"/>
              <a:t>your</a:t>
            </a:r>
            <a:r>
              <a:rPr lang="it-IT" dirty="0" smtClean="0"/>
              <a:t> company </a:t>
            </a:r>
            <a:r>
              <a:rPr lang="it-IT" dirty="0" err="1" smtClean="0"/>
              <a:t>name</a:t>
            </a:r>
            <a:endParaRPr lang="it-IT" dirty="0"/>
          </a:p>
        </p:txBody>
      </p:sp>
      <p:sp>
        <p:nvSpPr>
          <p:cNvPr id="8" name="CasellaDiTesto 7"/>
          <p:cNvSpPr txBox="1"/>
          <p:nvPr userDrawn="1"/>
        </p:nvSpPr>
        <p:spPr>
          <a:xfrm>
            <a:off x="0" y="254112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rgbClr val="A50021"/>
                </a:solidFill>
                <a:latin typeface="Century Gothic"/>
                <a:cs typeface="Century Gothic"/>
              </a:rPr>
              <a:t>MAIN PRODUCTS AND SERVICES</a:t>
            </a:r>
          </a:p>
          <a:p>
            <a:pPr algn="ctr"/>
            <a:r>
              <a:rPr lang="it-IT" sz="3200" b="1" dirty="0" smtClean="0">
                <a:solidFill>
                  <a:srgbClr val="A50021"/>
                </a:solidFill>
                <a:latin typeface="Century Gothic"/>
                <a:cs typeface="Century Gothic"/>
              </a:rPr>
              <a:t>FORM</a:t>
            </a:r>
            <a:endParaRPr lang="it-IT" sz="3200" b="1" dirty="0">
              <a:solidFill>
                <a:srgbClr val="A50021"/>
              </a:solidFill>
              <a:latin typeface="Century Gothic"/>
              <a:cs typeface="Century Gothic"/>
            </a:endParaRPr>
          </a:p>
        </p:txBody>
      </p:sp>
      <p:sp>
        <p:nvSpPr>
          <p:cNvPr id="9" name="CasellaDiTesto 8"/>
          <p:cNvSpPr txBox="1"/>
          <p:nvPr userDrawn="1"/>
        </p:nvSpPr>
        <p:spPr>
          <a:xfrm>
            <a:off x="692150" y="4452898"/>
            <a:ext cx="229401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b="1" dirty="0" smtClean="0">
                <a:solidFill>
                  <a:srgbClr val="1F497D"/>
                </a:solidFill>
                <a:latin typeface="Century Gothic"/>
                <a:cs typeface="Century Gothic"/>
              </a:rPr>
              <a:t>Company:</a:t>
            </a:r>
            <a:endParaRPr lang="it-IT" sz="3200" b="1" dirty="0">
              <a:solidFill>
                <a:srgbClr val="1F497D"/>
              </a:solidFill>
              <a:latin typeface="Century Gothic"/>
              <a:cs typeface="Century Gothic"/>
            </a:endParaRPr>
          </a:p>
        </p:txBody>
      </p:sp>
      <p:sp>
        <p:nvSpPr>
          <p:cNvPr id="10" name="CasellaDiTesto 9"/>
          <p:cNvSpPr txBox="1"/>
          <p:nvPr userDrawn="1"/>
        </p:nvSpPr>
        <p:spPr>
          <a:xfrm>
            <a:off x="0" y="6278870"/>
            <a:ext cx="40957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000" b="1" dirty="0" err="1" smtClean="0">
                <a:solidFill>
                  <a:srgbClr val="A50021"/>
                </a:solidFill>
                <a:latin typeface="Century Gothic"/>
                <a:cs typeface="Century Gothic"/>
              </a:rPr>
              <a:t>Please</a:t>
            </a:r>
            <a:r>
              <a:rPr lang="it-IT" sz="2000" b="1" dirty="0" smtClean="0">
                <a:solidFill>
                  <a:srgbClr val="A50021"/>
                </a:solidFill>
                <a:latin typeface="Century Gothic"/>
                <a:cs typeface="Century Gothic"/>
              </a:rPr>
              <a:t> </a:t>
            </a:r>
            <a:r>
              <a:rPr lang="it-IT" sz="2000" b="1" dirty="0" err="1" smtClean="0">
                <a:solidFill>
                  <a:srgbClr val="A50021"/>
                </a:solidFill>
                <a:latin typeface="Century Gothic"/>
                <a:cs typeface="Century Gothic"/>
              </a:rPr>
              <a:t>send</a:t>
            </a:r>
            <a:r>
              <a:rPr lang="it-IT" sz="2000" b="1" baseline="0" dirty="0" smtClean="0">
                <a:solidFill>
                  <a:srgbClr val="A50021"/>
                </a:solidFill>
                <a:latin typeface="Century Gothic"/>
                <a:cs typeface="Century Gothic"/>
              </a:rPr>
              <a:t> </a:t>
            </a:r>
            <a:r>
              <a:rPr lang="it-IT" sz="2000" b="1" baseline="0" dirty="0" err="1" smtClean="0">
                <a:solidFill>
                  <a:srgbClr val="A50021"/>
                </a:solidFill>
                <a:latin typeface="Century Gothic"/>
                <a:cs typeface="Century Gothic"/>
              </a:rPr>
              <a:t>it</a:t>
            </a:r>
            <a:r>
              <a:rPr lang="it-IT" sz="2000" b="1" baseline="0" dirty="0" smtClean="0">
                <a:solidFill>
                  <a:srgbClr val="A50021"/>
                </a:solidFill>
                <a:latin typeface="Century Gothic"/>
                <a:cs typeface="Century Gothic"/>
              </a:rPr>
              <a:t> to</a:t>
            </a:r>
            <a:r>
              <a:rPr lang="it-IT" sz="2000" b="1" dirty="0" smtClean="0">
                <a:solidFill>
                  <a:srgbClr val="A50021"/>
                </a:solidFill>
                <a:latin typeface="Century Gothic"/>
                <a:cs typeface="Century Gothic"/>
              </a:rPr>
              <a:t>: </a:t>
            </a:r>
            <a:endParaRPr lang="it-IT" sz="2000" b="1" dirty="0">
              <a:solidFill>
                <a:srgbClr val="A50021"/>
              </a:solidFill>
              <a:latin typeface="Century Gothic"/>
              <a:cs typeface="Century Gothic"/>
            </a:endParaRPr>
          </a:p>
        </p:txBody>
      </p:sp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793" y="568819"/>
            <a:ext cx="1953324" cy="576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0843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orm guide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 userDrawn="1"/>
        </p:nvSpPr>
        <p:spPr>
          <a:xfrm>
            <a:off x="457200" y="2441158"/>
            <a:ext cx="8019641" cy="329320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it-IT" sz="16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Questo documento ha l’obiettivo di fornire le informazioni necessarie a definire il miglior approccio alla valutazione di fattibilità e alla ricerca di potenziali interlocutori locali, per le missioni commerciali. Compilare accuratamente questo </a:t>
            </a:r>
            <a:r>
              <a:rPr lang="it-IT" sz="16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</a:t>
            </a:r>
            <a:r>
              <a:rPr lang="it-IT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significa migliorare le attività del consulente in loco, aumentando le probabilità di successo dello </a:t>
            </a:r>
            <a:r>
              <a:rPr lang="it-IT" sz="16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scouting</a:t>
            </a:r>
            <a:r>
              <a:rPr lang="it-IT" sz="1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particolare, per i settori più tecnici, è talvolta utile individuare chi è l’utilizzatore finale, per poi risalire la catena distributiva fino all’individuazione delle aziende obiettivo. Ad esempio, per un componente industriale, è importante comprendere in quali macchinari viene normalmente impiegato e quali industrie utilizzano, quindi, quel macchinario. Per questa ragione non viene richiesta semplicemente un’informazione riferita al prodotto che commercializzate ma anche delle informazioni aggiuntive. Il ruolo</a:t>
            </a:r>
            <a:r>
              <a:rPr lang="it-IT" sz="16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delle immagini è importante per semplificare la comunicazione con le aziende locali.</a:t>
            </a:r>
          </a:p>
          <a:p>
            <a:endParaRPr lang="it-IT" sz="16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8" name="CasellaDiTesto 7"/>
          <p:cNvSpPr txBox="1"/>
          <p:nvPr userDrawn="1"/>
        </p:nvSpPr>
        <p:spPr>
          <a:xfrm>
            <a:off x="-63196" y="1636460"/>
            <a:ext cx="920719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rgbClr val="A50021"/>
                </a:solidFill>
                <a:latin typeface="Century Gothic"/>
                <a:cs typeface="Century Gothic"/>
              </a:rPr>
              <a:t>FORM GUIDELINES</a:t>
            </a:r>
            <a:endParaRPr lang="it-IT" sz="3200" b="1" dirty="0">
              <a:solidFill>
                <a:srgbClr val="A50021"/>
              </a:solidFill>
              <a:latin typeface="Century Gothic"/>
              <a:cs typeface="Century Gothic"/>
            </a:endParaRPr>
          </a:p>
        </p:txBody>
      </p:sp>
      <p:sp>
        <p:nvSpPr>
          <p:cNvPr id="10" name="CasellaDiTesto 9"/>
          <p:cNvSpPr txBox="1"/>
          <p:nvPr userDrawn="1"/>
        </p:nvSpPr>
        <p:spPr>
          <a:xfrm>
            <a:off x="457200" y="5932485"/>
            <a:ext cx="8019641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IMPORTANTE: COMPILARE</a:t>
            </a:r>
            <a:r>
              <a:rPr lang="it-IT" sz="28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 FORM IN INGLESE</a:t>
            </a:r>
          </a:p>
        </p:txBody>
      </p:sp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793" y="568819"/>
            <a:ext cx="1953324" cy="576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9632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tegory 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esto 3"/>
          <p:cNvSpPr>
            <a:spLocks noGrp="1"/>
          </p:cNvSpPr>
          <p:nvPr>
            <p:ph type="body" sz="half" idx="21" hasCustomPrompt="1"/>
          </p:nvPr>
        </p:nvSpPr>
        <p:spPr>
          <a:xfrm>
            <a:off x="413851" y="5120870"/>
            <a:ext cx="4922134" cy="117953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 smtClean="0"/>
              <a:t>Clic to </a:t>
            </a:r>
            <a:r>
              <a:rPr lang="it-IT" dirty="0" err="1" smtClean="0"/>
              <a:t>enter</a:t>
            </a:r>
            <a:r>
              <a:rPr lang="it-IT" dirty="0" smtClean="0"/>
              <a:t> the </a:t>
            </a:r>
            <a:r>
              <a:rPr lang="it-IT" dirty="0" err="1" smtClean="0"/>
              <a:t>average</a:t>
            </a:r>
            <a:r>
              <a:rPr lang="it-IT" dirty="0" smtClean="0"/>
              <a:t> </a:t>
            </a:r>
            <a:r>
              <a:rPr lang="it-IT" dirty="0" err="1" smtClean="0"/>
              <a:t>price</a:t>
            </a:r>
            <a:r>
              <a:rPr lang="it-IT" dirty="0" smtClean="0"/>
              <a:t> of the </a:t>
            </a:r>
            <a:r>
              <a:rPr lang="it-IT" dirty="0" err="1" smtClean="0"/>
              <a:t>products</a:t>
            </a:r>
            <a:r>
              <a:rPr lang="it-IT" dirty="0" smtClean="0"/>
              <a:t> in </a:t>
            </a:r>
            <a:r>
              <a:rPr lang="it-IT" dirty="0" err="1" smtClean="0"/>
              <a:t>this</a:t>
            </a:r>
            <a:r>
              <a:rPr lang="it-IT" dirty="0" smtClean="0"/>
              <a:t> </a:t>
            </a:r>
            <a:r>
              <a:rPr lang="it-IT" dirty="0" err="1" smtClean="0"/>
              <a:t>category</a:t>
            </a:r>
            <a:r>
              <a:rPr lang="it-IT" dirty="0" smtClean="0"/>
              <a:t>                                         Inserire qui il prezzo medio dei prodotti in questa categoria. Se necessario inserire molteplici prezzi, indicando i prodotti principali. Per prodotti </a:t>
            </a:r>
            <a:r>
              <a:rPr lang="it-IT" dirty="0" err="1" smtClean="0"/>
              <a:t>make</a:t>
            </a:r>
            <a:r>
              <a:rPr lang="it-IT" dirty="0" smtClean="0"/>
              <a:t> to </a:t>
            </a:r>
            <a:r>
              <a:rPr lang="it-IT" dirty="0" err="1" smtClean="0"/>
              <a:t>order</a:t>
            </a:r>
            <a:r>
              <a:rPr lang="it-IT" dirty="0" smtClean="0"/>
              <a:t>, indicare il valore di una commessa media. Indicare sempre i prezzi netti, senza costi di trasporto.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413853" y="2050421"/>
            <a:ext cx="4922134" cy="280101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 smtClean="0"/>
              <a:t>Clic to </a:t>
            </a:r>
            <a:r>
              <a:rPr lang="it-IT" dirty="0" err="1" smtClean="0"/>
              <a:t>enter</a:t>
            </a:r>
            <a:r>
              <a:rPr lang="it-IT" dirty="0" smtClean="0"/>
              <a:t> a brief </a:t>
            </a:r>
            <a:r>
              <a:rPr lang="it-IT" dirty="0" err="1" smtClean="0"/>
              <a:t>description</a:t>
            </a:r>
            <a:r>
              <a:rPr lang="it-IT" dirty="0" smtClean="0"/>
              <a:t> of the </a:t>
            </a:r>
            <a:r>
              <a:rPr lang="it-IT" dirty="0" err="1" smtClean="0"/>
              <a:t>category</a:t>
            </a:r>
            <a:r>
              <a:rPr lang="it-IT" dirty="0" smtClean="0"/>
              <a:t>.                                                                    Cliccare per inserire la descrizione del prodotto.                                                                     Potete aggiungere riferimenti a cataloghi e sito web, per ulteriori informazioni</a:t>
            </a:r>
          </a:p>
        </p:txBody>
      </p:sp>
      <p:sp>
        <p:nvSpPr>
          <p:cNvPr id="17" name="Segnaposto testo 3"/>
          <p:cNvSpPr>
            <a:spLocks noGrp="1"/>
          </p:cNvSpPr>
          <p:nvPr>
            <p:ph type="body" sz="half" idx="17" hasCustomPrompt="1"/>
          </p:nvPr>
        </p:nvSpPr>
        <p:spPr>
          <a:xfrm>
            <a:off x="413853" y="1126164"/>
            <a:ext cx="4922134" cy="532508"/>
          </a:xfrm>
        </p:spPr>
        <p:txBody>
          <a:bodyPr anchor="ctr">
            <a:normAutofit/>
          </a:bodyPr>
          <a:lstStyle>
            <a:lvl1pPr marL="0" indent="0">
              <a:buNone/>
              <a:defRPr sz="1800" b="1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 smtClean="0"/>
              <a:t>Clic to </a:t>
            </a:r>
            <a:r>
              <a:rPr lang="it-IT" dirty="0" err="1" smtClean="0"/>
              <a:t>enter</a:t>
            </a:r>
            <a:r>
              <a:rPr lang="it-IT" dirty="0" smtClean="0"/>
              <a:t> the </a:t>
            </a:r>
            <a:r>
              <a:rPr lang="it-IT" dirty="0" err="1" smtClean="0"/>
              <a:t>category</a:t>
            </a:r>
            <a:r>
              <a:rPr lang="it-IT" dirty="0" smtClean="0"/>
              <a:t> </a:t>
            </a:r>
            <a:r>
              <a:rPr lang="it-IT" dirty="0" err="1" smtClean="0"/>
              <a:t>name</a:t>
            </a:r>
            <a:endParaRPr lang="it-IT" dirty="0" smtClean="0"/>
          </a:p>
          <a:p>
            <a:pPr lvl="0"/>
            <a:r>
              <a:rPr lang="it-IT" dirty="0" smtClean="0"/>
              <a:t>Inserire qui il nome della categoria di prodotti</a:t>
            </a:r>
          </a:p>
        </p:txBody>
      </p:sp>
      <p:cxnSp>
        <p:nvCxnSpPr>
          <p:cNvPr id="19" name="Connettore 1 18"/>
          <p:cNvCxnSpPr/>
          <p:nvPr userDrawn="1"/>
        </p:nvCxnSpPr>
        <p:spPr>
          <a:xfrm>
            <a:off x="413852" y="2021883"/>
            <a:ext cx="4922135" cy="0"/>
          </a:xfrm>
          <a:prstGeom prst="line">
            <a:avLst/>
          </a:prstGeom>
          <a:ln>
            <a:solidFill>
              <a:srgbClr val="08284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/>
          <p:cNvSpPr txBox="1"/>
          <p:nvPr userDrawn="1"/>
        </p:nvSpPr>
        <p:spPr>
          <a:xfrm>
            <a:off x="413853" y="381698"/>
            <a:ext cx="860060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3200" b="1" dirty="0" smtClean="0">
                <a:solidFill>
                  <a:srgbClr val="A50021"/>
                </a:solidFill>
                <a:latin typeface="Century Gothic"/>
                <a:cs typeface="Century Gothic"/>
              </a:rPr>
              <a:t>CATEGORY</a:t>
            </a:r>
            <a:endParaRPr lang="it-IT" sz="3200" b="1" dirty="0">
              <a:solidFill>
                <a:srgbClr val="A50021"/>
              </a:solidFill>
              <a:latin typeface="Century Gothic"/>
              <a:cs typeface="Century Gothic"/>
            </a:endParaRPr>
          </a:p>
        </p:txBody>
      </p:sp>
      <p:sp>
        <p:nvSpPr>
          <p:cNvPr id="18" name="CasellaDiTesto 17"/>
          <p:cNvSpPr txBox="1"/>
          <p:nvPr userDrawn="1"/>
        </p:nvSpPr>
        <p:spPr>
          <a:xfrm>
            <a:off x="0" y="6300400"/>
            <a:ext cx="8600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 smtClean="0">
                <a:solidFill>
                  <a:srgbClr val="A50021"/>
                </a:solidFill>
                <a:latin typeface="Century Gothic"/>
                <a:cs typeface="Century Gothic"/>
              </a:rPr>
              <a:t>GO</a:t>
            </a:r>
            <a:r>
              <a:rPr lang="it-IT" sz="2400" b="1" baseline="0" dirty="0" smtClean="0">
                <a:solidFill>
                  <a:srgbClr val="A50021"/>
                </a:solidFill>
                <a:latin typeface="Century Gothic"/>
                <a:cs typeface="Century Gothic"/>
              </a:rPr>
              <a:t> TO NEXT PAGE TO ADD PRODUCT INFO</a:t>
            </a:r>
            <a:endParaRPr lang="it-IT" sz="2400" b="1" dirty="0">
              <a:solidFill>
                <a:srgbClr val="A50021"/>
              </a:solidFill>
              <a:latin typeface="Century Gothic"/>
              <a:cs typeface="Century Gothic"/>
            </a:endParaRPr>
          </a:p>
        </p:txBody>
      </p:sp>
      <p:sp>
        <p:nvSpPr>
          <p:cNvPr id="5" name="Freccia destra 4"/>
          <p:cNvSpPr/>
          <p:nvPr userDrawn="1"/>
        </p:nvSpPr>
        <p:spPr>
          <a:xfrm>
            <a:off x="8616341" y="6378208"/>
            <a:ext cx="310389" cy="326781"/>
          </a:xfrm>
          <a:prstGeom prst="rightArrow">
            <a:avLst/>
          </a:prstGeom>
          <a:solidFill>
            <a:srgbClr val="082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Segnaposto immagine 2"/>
          <p:cNvSpPr>
            <a:spLocks noGrp="1"/>
          </p:cNvSpPr>
          <p:nvPr>
            <p:ph type="pic" idx="1" hasCustomPrompt="1"/>
          </p:nvPr>
        </p:nvSpPr>
        <p:spPr>
          <a:xfrm>
            <a:off x="5699178" y="187538"/>
            <a:ext cx="3115492" cy="1931215"/>
          </a:xfr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 smtClean="0"/>
              <a:t>Inserire foto dei principali prodotti di questa categoria</a:t>
            </a:r>
            <a:endParaRPr lang="it-IT" dirty="0"/>
          </a:p>
        </p:txBody>
      </p:sp>
      <p:cxnSp>
        <p:nvCxnSpPr>
          <p:cNvPr id="15" name="Connettore 1 14"/>
          <p:cNvCxnSpPr/>
          <p:nvPr userDrawn="1"/>
        </p:nvCxnSpPr>
        <p:spPr>
          <a:xfrm>
            <a:off x="413851" y="5092331"/>
            <a:ext cx="4922135" cy="0"/>
          </a:xfrm>
          <a:prstGeom prst="line">
            <a:avLst/>
          </a:prstGeom>
          <a:ln>
            <a:solidFill>
              <a:srgbClr val="08284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egnaposto immagine 2"/>
          <p:cNvSpPr>
            <a:spLocks noGrp="1"/>
          </p:cNvSpPr>
          <p:nvPr>
            <p:ph type="pic" idx="19" hasCustomPrompt="1"/>
          </p:nvPr>
        </p:nvSpPr>
        <p:spPr>
          <a:xfrm>
            <a:off x="5699178" y="2297176"/>
            <a:ext cx="3115492" cy="193121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 smtClean="0"/>
              <a:t>Inserire foto dei principali prodotti di questa categoria</a:t>
            </a:r>
            <a:endParaRPr lang="it-IT" dirty="0"/>
          </a:p>
        </p:txBody>
      </p:sp>
      <p:sp>
        <p:nvSpPr>
          <p:cNvPr id="20" name="Segnaposto immagine 2"/>
          <p:cNvSpPr>
            <a:spLocks noGrp="1"/>
          </p:cNvSpPr>
          <p:nvPr>
            <p:ph type="pic" idx="20" hasCustomPrompt="1"/>
          </p:nvPr>
        </p:nvSpPr>
        <p:spPr>
          <a:xfrm>
            <a:off x="5699178" y="4385996"/>
            <a:ext cx="3115492" cy="193121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 smtClean="0"/>
              <a:t>Inserire foto dei principali prodotti di questa categoria</a:t>
            </a:r>
            <a:endParaRPr lang="it-IT" dirty="0"/>
          </a:p>
        </p:txBody>
      </p:sp>
      <p:sp>
        <p:nvSpPr>
          <p:cNvPr id="21" name="CasellaDiTesto 20"/>
          <p:cNvSpPr txBox="1"/>
          <p:nvPr userDrawn="1"/>
        </p:nvSpPr>
        <p:spPr>
          <a:xfrm>
            <a:off x="0" y="0"/>
            <a:ext cx="3438721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it-IT" sz="16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IMPORTANTE: COMPILARE</a:t>
            </a:r>
            <a:r>
              <a:rPr lang="it-IT" sz="16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INGLESE</a:t>
            </a:r>
          </a:p>
        </p:txBody>
      </p:sp>
      <p:sp>
        <p:nvSpPr>
          <p:cNvPr id="23" name="Segnaposto testo 3"/>
          <p:cNvSpPr>
            <a:spLocks noGrp="1"/>
          </p:cNvSpPr>
          <p:nvPr>
            <p:ph type="body" sz="half" idx="22" hasCustomPrompt="1"/>
          </p:nvPr>
        </p:nvSpPr>
        <p:spPr>
          <a:xfrm>
            <a:off x="2968321" y="407832"/>
            <a:ext cx="670727" cy="532508"/>
          </a:xfrm>
        </p:spPr>
        <p:txBody>
          <a:bodyPr anchor="ctr">
            <a:noAutofit/>
          </a:bodyPr>
          <a:lstStyle>
            <a:lvl1pPr marL="0" indent="0">
              <a:buNone/>
              <a:defRPr sz="3200" b="1" baseline="0">
                <a:solidFill>
                  <a:srgbClr val="A50021"/>
                </a:solidFill>
                <a:latin typeface="Century Gothic"/>
                <a:cs typeface="Century Gothic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 smtClean="0"/>
              <a:t>N.</a:t>
            </a:r>
          </a:p>
        </p:txBody>
      </p:sp>
    </p:spTree>
    <p:extLst>
      <p:ext uri="{BB962C8B-B14F-4D97-AF65-F5344CB8AC3E}">
        <p14:creationId xmlns:p14="http://schemas.microsoft.com/office/powerpoint/2010/main" val="3320833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ategory 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413851" y="709142"/>
            <a:ext cx="4922134" cy="183072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noProof="0" dirty="0" err="1" smtClean="0"/>
              <a:t>Clic</a:t>
            </a:r>
            <a:r>
              <a:rPr lang="en-AU" noProof="0" dirty="0" smtClean="0"/>
              <a:t> to explain main use of the products of the products in this category                          </a:t>
            </a:r>
            <a:r>
              <a:rPr lang="it-IT" dirty="0" smtClean="0"/>
              <a:t>Cliccare per spiegare i principali campi di utilizzo dei prodotti di questa categoria.                 __________________________________________________________________________NOTA: questa sezione aiuta a comprendere chi è l’acquirente principale del vostro prodotto, indipendentemente che acquisti direttamente dalla vostra azienda o da un distributore . nel caso di semilavorati, componenti e tecnologia, indicare quindi il campo d’utilizzo del prodotto prima di arrivare al prodotto finito. . Indicare se alcune caratteristiche del prodotto (prezzo, tecnologia, specifiche) possono in qualche modo restringere il campo di utilizzo </a:t>
            </a:r>
          </a:p>
        </p:txBody>
      </p:sp>
      <p:cxnSp>
        <p:nvCxnSpPr>
          <p:cNvPr id="19" name="Connettore 1 18"/>
          <p:cNvCxnSpPr/>
          <p:nvPr userDrawn="1"/>
        </p:nvCxnSpPr>
        <p:spPr>
          <a:xfrm>
            <a:off x="413850" y="680605"/>
            <a:ext cx="4922135" cy="0"/>
          </a:xfrm>
          <a:prstGeom prst="line">
            <a:avLst/>
          </a:prstGeom>
          <a:ln>
            <a:solidFill>
              <a:srgbClr val="08284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/>
          <p:cNvSpPr txBox="1"/>
          <p:nvPr userDrawn="1"/>
        </p:nvSpPr>
        <p:spPr>
          <a:xfrm>
            <a:off x="0" y="6300400"/>
            <a:ext cx="8600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 smtClean="0">
                <a:solidFill>
                  <a:srgbClr val="A50021"/>
                </a:solidFill>
                <a:latin typeface="Century Gothic"/>
                <a:cs typeface="Century Gothic"/>
              </a:rPr>
              <a:t>GO</a:t>
            </a:r>
            <a:r>
              <a:rPr lang="it-IT" sz="2400" b="1" baseline="0" dirty="0" smtClean="0">
                <a:solidFill>
                  <a:srgbClr val="A50021"/>
                </a:solidFill>
                <a:latin typeface="Century Gothic"/>
                <a:cs typeface="Century Gothic"/>
              </a:rPr>
              <a:t> TO NEXT PAGE TO START A NEW CATEGORY</a:t>
            </a:r>
            <a:endParaRPr lang="it-IT" sz="2400" b="1" dirty="0">
              <a:solidFill>
                <a:srgbClr val="A50021"/>
              </a:solidFill>
              <a:latin typeface="Century Gothic"/>
              <a:cs typeface="Century Gothic"/>
            </a:endParaRPr>
          </a:p>
        </p:txBody>
      </p:sp>
      <p:sp>
        <p:nvSpPr>
          <p:cNvPr id="5" name="Freccia destra 4"/>
          <p:cNvSpPr/>
          <p:nvPr userDrawn="1"/>
        </p:nvSpPr>
        <p:spPr>
          <a:xfrm>
            <a:off x="8616341" y="6378208"/>
            <a:ext cx="310389" cy="326781"/>
          </a:xfrm>
          <a:prstGeom prst="rightArrow">
            <a:avLst/>
          </a:prstGeom>
          <a:solidFill>
            <a:srgbClr val="082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Segnaposto immagine 2"/>
          <p:cNvSpPr>
            <a:spLocks noGrp="1"/>
          </p:cNvSpPr>
          <p:nvPr>
            <p:ph type="pic" idx="1" hasCustomPrompt="1"/>
          </p:nvPr>
        </p:nvSpPr>
        <p:spPr>
          <a:xfrm>
            <a:off x="5699178" y="187538"/>
            <a:ext cx="3115492" cy="1931215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 smtClean="0"/>
              <a:t>Inserire foto del prodotto finito, nel caso in cui il vostro prodotto  fosse un semilavorato o componente</a:t>
            </a:r>
            <a:endParaRPr lang="it-IT" dirty="0"/>
          </a:p>
        </p:txBody>
      </p:sp>
      <p:sp>
        <p:nvSpPr>
          <p:cNvPr id="13" name="Segnaposto testo 3"/>
          <p:cNvSpPr>
            <a:spLocks noGrp="1"/>
          </p:cNvSpPr>
          <p:nvPr>
            <p:ph type="body" sz="half" idx="18" hasCustomPrompt="1"/>
          </p:nvPr>
        </p:nvSpPr>
        <p:spPr>
          <a:xfrm>
            <a:off x="413850" y="2801498"/>
            <a:ext cx="4922134" cy="18359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 smtClean="0"/>
              <a:t>Clic to </a:t>
            </a:r>
            <a:r>
              <a:rPr lang="it-IT" dirty="0" err="1" smtClean="0"/>
              <a:t>explain</a:t>
            </a:r>
            <a:r>
              <a:rPr lang="it-IT" dirty="0" smtClean="0"/>
              <a:t> the FINAL </a:t>
            </a:r>
            <a:r>
              <a:rPr lang="it-IT" dirty="0" err="1" smtClean="0"/>
              <a:t>field</a:t>
            </a:r>
            <a:r>
              <a:rPr lang="it-IT" dirty="0" smtClean="0"/>
              <a:t> of use of the </a:t>
            </a:r>
            <a:r>
              <a:rPr lang="it-IT" dirty="0" err="1" smtClean="0"/>
              <a:t>products</a:t>
            </a:r>
            <a:r>
              <a:rPr lang="it-IT" dirty="0" smtClean="0"/>
              <a:t> in </a:t>
            </a:r>
            <a:r>
              <a:rPr lang="it-IT" dirty="0" err="1" smtClean="0"/>
              <a:t>this</a:t>
            </a:r>
            <a:r>
              <a:rPr lang="it-IT" dirty="0" smtClean="0"/>
              <a:t> </a:t>
            </a:r>
            <a:r>
              <a:rPr lang="it-IT" dirty="0" err="1" smtClean="0"/>
              <a:t>category</a:t>
            </a:r>
            <a:r>
              <a:rPr lang="it-IT" dirty="0" smtClean="0"/>
              <a:t>.                               Inserire qui chi è l’utilizzatore finale dei prodotti di questa categoria o del prodotto finito, (es: per il componente di un macchinario indicare quali industrie utilizzano il macchinario in cui viene utilizzato il vostro prodotto).                                                                                       __________________________________________________________________________NOTA: compilare nel caso in cui il campo precedente, campo d’utilizzo, non consenta di individuare un utilizzatore finale (industriale o commerciale). Di solito nel caso di semilavorati o componenti </a:t>
            </a:r>
          </a:p>
          <a:p>
            <a:pPr lvl="0"/>
            <a:endParaRPr lang="it-IT" dirty="0" smtClean="0"/>
          </a:p>
        </p:txBody>
      </p:sp>
      <p:cxnSp>
        <p:nvCxnSpPr>
          <p:cNvPr id="15" name="Connettore 1 14"/>
          <p:cNvCxnSpPr/>
          <p:nvPr userDrawn="1"/>
        </p:nvCxnSpPr>
        <p:spPr>
          <a:xfrm>
            <a:off x="413849" y="2758692"/>
            <a:ext cx="4922135" cy="0"/>
          </a:xfrm>
          <a:prstGeom prst="line">
            <a:avLst/>
          </a:prstGeom>
          <a:ln>
            <a:solidFill>
              <a:srgbClr val="08284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egnaposto immagine 2"/>
          <p:cNvSpPr>
            <a:spLocks noGrp="1"/>
          </p:cNvSpPr>
          <p:nvPr>
            <p:ph type="pic" idx="19" hasCustomPrompt="1"/>
          </p:nvPr>
        </p:nvSpPr>
        <p:spPr>
          <a:xfrm>
            <a:off x="5699178" y="2297176"/>
            <a:ext cx="3115492" cy="1931215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 smtClean="0"/>
              <a:t>Inserire foto del prodotto finito, nel caso in cui il vostro prodotto  fosse un semilavorato o componente</a:t>
            </a:r>
            <a:endParaRPr lang="it-IT" dirty="0"/>
          </a:p>
        </p:txBody>
      </p:sp>
      <p:sp>
        <p:nvSpPr>
          <p:cNvPr id="20" name="Segnaposto immagine 2"/>
          <p:cNvSpPr>
            <a:spLocks noGrp="1"/>
          </p:cNvSpPr>
          <p:nvPr>
            <p:ph type="pic" idx="20" hasCustomPrompt="1"/>
          </p:nvPr>
        </p:nvSpPr>
        <p:spPr>
          <a:xfrm>
            <a:off x="5699178" y="4385996"/>
            <a:ext cx="3115492" cy="1931215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 smtClean="0"/>
              <a:t>Inserire foto del prodotto finito, nel caso in cui il vostro prodotto  fosse un semilavorato o componente</a:t>
            </a:r>
            <a:endParaRPr lang="it-IT" dirty="0"/>
          </a:p>
        </p:txBody>
      </p:sp>
      <p:sp>
        <p:nvSpPr>
          <p:cNvPr id="21" name="CasellaDiTesto 20"/>
          <p:cNvSpPr txBox="1"/>
          <p:nvPr userDrawn="1"/>
        </p:nvSpPr>
        <p:spPr>
          <a:xfrm>
            <a:off x="0" y="0"/>
            <a:ext cx="3438721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it-IT" sz="16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IMPORTANTE: COMPILARE</a:t>
            </a:r>
            <a:r>
              <a:rPr lang="it-IT" sz="16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INGLESE</a:t>
            </a:r>
          </a:p>
        </p:txBody>
      </p:sp>
      <p:sp>
        <p:nvSpPr>
          <p:cNvPr id="22" name="Segnaposto testo 3"/>
          <p:cNvSpPr>
            <a:spLocks noGrp="1"/>
          </p:cNvSpPr>
          <p:nvPr>
            <p:ph type="body" sz="half" idx="21" hasCustomPrompt="1"/>
          </p:nvPr>
        </p:nvSpPr>
        <p:spPr>
          <a:xfrm>
            <a:off x="413852" y="4851433"/>
            <a:ext cx="2326137" cy="144896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 err="1" smtClean="0"/>
              <a:t>References</a:t>
            </a:r>
            <a:r>
              <a:rPr lang="it-IT" dirty="0" smtClean="0"/>
              <a:t>                                           Inserire qui i link ai siti web delle aziende a voi note che utilizzano il vostro prodotto ( specifico per sub fornitori, componenti, semilavorati)</a:t>
            </a:r>
          </a:p>
        </p:txBody>
      </p:sp>
      <p:cxnSp>
        <p:nvCxnSpPr>
          <p:cNvPr id="23" name="Connettore 1 22"/>
          <p:cNvCxnSpPr/>
          <p:nvPr userDrawn="1"/>
        </p:nvCxnSpPr>
        <p:spPr>
          <a:xfrm>
            <a:off x="413851" y="4822896"/>
            <a:ext cx="2326137" cy="0"/>
          </a:xfrm>
          <a:prstGeom prst="line">
            <a:avLst/>
          </a:prstGeom>
          <a:ln>
            <a:solidFill>
              <a:srgbClr val="08284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Segnaposto testo 3"/>
          <p:cNvSpPr>
            <a:spLocks noGrp="1"/>
          </p:cNvSpPr>
          <p:nvPr>
            <p:ph type="body" sz="half" idx="22" hasCustomPrompt="1"/>
          </p:nvPr>
        </p:nvSpPr>
        <p:spPr>
          <a:xfrm>
            <a:off x="3009848" y="4868244"/>
            <a:ext cx="2326137" cy="144896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 err="1" smtClean="0"/>
              <a:t>Scouting</a:t>
            </a:r>
            <a:r>
              <a:rPr lang="it-IT" dirty="0" smtClean="0"/>
              <a:t> </a:t>
            </a:r>
            <a:r>
              <a:rPr lang="it-IT" dirty="0" err="1" smtClean="0"/>
              <a:t>Facilitators</a:t>
            </a:r>
            <a:r>
              <a:rPr lang="it-IT" dirty="0" smtClean="0"/>
              <a:t>                            Inserire qui dei prodotti che, di norma, vengono venduti/comperati con il vostro prodotto (utile a migliorare le attività di ricerca). </a:t>
            </a:r>
          </a:p>
        </p:txBody>
      </p:sp>
      <p:cxnSp>
        <p:nvCxnSpPr>
          <p:cNvPr id="26" name="Connettore 1 25"/>
          <p:cNvCxnSpPr/>
          <p:nvPr userDrawn="1"/>
        </p:nvCxnSpPr>
        <p:spPr>
          <a:xfrm>
            <a:off x="3009847" y="4839707"/>
            <a:ext cx="2326137" cy="0"/>
          </a:xfrm>
          <a:prstGeom prst="line">
            <a:avLst/>
          </a:prstGeom>
          <a:ln>
            <a:solidFill>
              <a:srgbClr val="08284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61957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form guide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 userDrawn="1"/>
        </p:nvSpPr>
        <p:spPr>
          <a:xfrm>
            <a:off x="-63196" y="3450720"/>
            <a:ext cx="920719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rgbClr val="A50021"/>
                </a:solidFill>
                <a:latin typeface="Century Gothic"/>
                <a:cs typeface="Century Gothic"/>
              </a:rPr>
              <a:t>THANKS</a:t>
            </a:r>
            <a:r>
              <a:rPr lang="it-IT" sz="3200" b="1" baseline="0" dirty="0" smtClean="0">
                <a:solidFill>
                  <a:srgbClr val="A50021"/>
                </a:solidFill>
                <a:latin typeface="Century Gothic"/>
                <a:cs typeface="Century Gothic"/>
              </a:rPr>
              <a:t> FOR YOU VALUABLE  TIME</a:t>
            </a:r>
            <a:endParaRPr lang="it-IT" sz="3200" b="1" dirty="0">
              <a:solidFill>
                <a:srgbClr val="A50021"/>
              </a:solidFill>
              <a:latin typeface="Century Gothic"/>
              <a:cs typeface="Century Gothic"/>
            </a:endParaRPr>
          </a:p>
        </p:txBody>
      </p:sp>
      <p:pic>
        <p:nvPicPr>
          <p:cNvPr id="5" name="Immagin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793" y="568819"/>
            <a:ext cx="1953324" cy="576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143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037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EE710-F2E4-9B44-9E8D-EDDFED018331}" type="datetimeFigureOut">
              <a:rPr lang="it-IT" smtClean="0"/>
              <a:t>13/04/2016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1BCF6-FF1C-BB4E-B436-4B30F67675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764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66" r:id="rId3"/>
    <p:sldLayoutId id="2147483668" r:id="rId4"/>
    <p:sldLayoutId id="2147483669" r:id="rId5"/>
    <p:sldLayoutId id="2147483662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9229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Segnaposto testo 3"/>
          <p:cNvSpPr>
            <a:spLocks noGrp="1"/>
          </p:cNvSpPr>
          <p:nvPr>
            <p:ph type="body" sz="half" idx="18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immagine 4"/>
          <p:cNvSpPr>
            <a:spLocks noGrp="1"/>
          </p:cNvSpPr>
          <p:nvPr>
            <p:ph type="pic" idx="19"/>
          </p:nvPr>
        </p:nvSpPr>
        <p:spPr/>
      </p:sp>
      <p:sp>
        <p:nvSpPr>
          <p:cNvPr id="6" name="Segnaposto immagine 5"/>
          <p:cNvSpPr>
            <a:spLocks noGrp="1"/>
          </p:cNvSpPr>
          <p:nvPr>
            <p:ph type="pic" idx="20"/>
          </p:nvPr>
        </p:nvSpPr>
        <p:spPr/>
      </p:sp>
      <p:sp>
        <p:nvSpPr>
          <p:cNvPr id="7" name="Segnaposto testo 6"/>
          <p:cNvSpPr>
            <a:spLocks noGrp="1"/>
          </p:cNvSpPr>
          <p:nvPr>
            <p:ph type="body" sz="half" idx="2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testo 7"/>
          <p:cNvSpPr>
            <a:spLocks noGrp="1"/>
          </p:cNvSpPr>
          <p:nvPr>
            <p:ph type="body" sz="half" idx="2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0061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half" idx="2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immagine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Segnaposto immagine 5"/>
          <p:cNvSpPr>
            <a:spLocks noGrp="1"/>
          </p:cNvSpPr>
          <p:nvPr>
            <p:ph type="pic" idx="19"/>
          </p:nvPr>
        </p:nvSpPr>
        <p:spPr/>
      </p:sp>
      <p:sp>
        <p:nvSpPr>
          <p:cNvPr id="7" name="Segnaposto immagine 6"/>
          <p:cNvSpPr>
            <a:spLocks noGrp="1"/>
          </p:cNvSpPr>
          <p:nvPr>
            <p:ph type="pic" idx="20"/>
          </p:nvPr>
        </p:nvSpPr>
        <p:spPr/>
      </p:sp>
      <p:sp>
        <p:nvSpPr>
          <p:cNvPr id="8" name="Segnaposto testo 7"/>
          <p:cNvSpPr>
            <a:spLocks noGrp="1"/>
          </p:cNvSpPr>
          <p:nvPr>
            <p:ph type="body" sz="half" idx="2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97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Segnaposto testo 3"/>
          <p:cNvSpPr>
            <a:spLocks noGrp="1"/>
          </p:cNvSpPr>
          <p:nvPr>
            <p:ph type="body" sz="half" idx="18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immagine 4"/>
          <p:cNvSpPr>
            <a:spLocks noGrp="1"/>
          </p:cNvSpPr>
          <p:nvPr>
            <p:ph type="pic" idx="19"/>
          </p:nvPr>
        </p:nvSpPr>
        <p:spPr/>
      </p:sp>
      <p:sp>
        <p:nvSpPr>
          <p:cNvPr id="6" name="Segnaposto immagine 5"/>
          <p:cNvSpPr>
            <a:spLocks noGrp="1"/>
          </p:cNvSpPr>
          <p:nvPr>
            <p:ph type="pic" idx="20"/>
          </p:nvPr>
        </p:nvSpPr>
        <p:spPr/>
      </p:sp>
      <p:sp>
        <p:nvSpPr>
          <p:cNvPr id="7" name="Segnaposto testo 6"/>
          <p:cNvSpPr>
            <a:spLocks noGrp="1"/>
          </p:cNvSpPr>
          <p:nvPr>
            <p:ph type="body" sz="half" idx="2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testo 7"/>
          <p:cNvSpPr>
            <a:spLocks noGrp="1"/>
          </p:cNvSpPr>
          <p:nvPr>
            <p:ph type="body" sz="half" idx="2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00612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98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7947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half" idx="2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immagine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Segnaposto immagine 5"/>
          <p:cNvSpPr>
            <a:spLocks noGrp="1"/>
          </p:cNvSpPr>
          <p:nvPr>
            <p:ph type="pic" idx="19"/>
          </p:nvPr>
        </p:nvSpPr>
        <p:spPr/>
      </p:sp>
      <p:sp>
        <p:nvSpPr>
          <p:cNvPr id="7" name="Segnaposto immagine 6"/>
          <p:cNvSpPr>
            <a:spLocks noGrp="1"/>
          </p:cNvSpPr>
          <p:nvPr>
            <p:ph type="pic" idx="20"/>
          </p:nvPr>
        </p:nvSpPr>
        <p:spPr/>
      </p:sp>
      <p:sp>
        <p:nvSpPr>
          <p:cNvPr id="8" name="Segnaposto testo 7"/>
          <p:cNvSpPr>
            <a:spLocks noGrp="1"/>
          </p:cNvSpPr>
          <p:nvPr>
            <p:ph type="body" sz="half" idx="22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0156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Segnaposto testo 3"/>
          <p:cNvSpPr>
            <a:spLocks noGrp="1"/>
          </p:cNvSpPr>
          <p:nvPr>
            <p:ph type="body" sz="half" idx="18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immagine 4"/>
          <p:cNvSpPr>
            <a:spLocks noGrp="1"/>
          </p:cNvSpPr>
          <p:nvPr>
            <p:ph type="pic" idx="19"/>
          </p:nvPr>
        </p:nvSpPr>
        <p:spPr/>
      </p:sp>
      <p:sp>
        <p:nvSpPr>
          <p:cNvPr id="6" name="Segnaposto immagine 5"/>
          <p:cNvSpPr>
            <a:spLocks noGrp="1"/>
          </p:cNvSpPr>
          <p:nvPr>
            <p:ph type="pic" idx="20"/>
          </p:nvPr>
        </p:nvSpPr>
        <p:spPr/>
      </p:sp>
      <p:sp>
        <p:nvSpPr>
          <p:cNvPr id="7" name="Segnaposto testo 6"/>
          <p:cNvSpPr>
            <a:spLocks noGrp="1"/>
          </p:cNvSpPr>
          <p:nvPr>
            <p:ph type="body" sz="half" idx="2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testo 7"/>
          <p:cNvSpPr>
            <a:spLocks noGrp="1"/>
          </p:cNvSpPr>
          <p:nvPr>
            <p:ph type="body" sz="half" idx="2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2223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half" idx="2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immagine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Segnaposto immagine 5"/>
          <p:cNvSpPr>
            <a:spLocks noGrp="1"/>
          </p:cNvSpPr>
          <p:nvPr>
            <p:ph type="pic" idx="19"/>
          </p:nvPr>
        </p:nvSpPr>
        <p:spPr/>
      </p:sp>
      <p:sp>
        <p:nvSpPr>
          <p:cNvPr id="7" name="Segnaposto immagine 6"/>
          <p:cNvSpPr>
            <a:spLocks noGrp="1"/>
          </p:cNvSpPr>
          <p:nvPr>
            <p:ph type="pic" idx="20"/>
          </p:nvPr>
        </p:nvSpPr>
        <p:spPr/>
      </p:sp>
      <p:sp>
        <p:nvSpPr>
          <p:cNvPr id="8" name="Segnaposto testo 7"/>
          <p:cNvSpPr>
            <a:spLocks noGrp="1"/>
          </p:cNvSpPr>
          <p:nvPr>
            <p:ph type="body" sz="half" idx="2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97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Segnaposto testo 3"/>
          <p:cNvSpPr>
            <a:spLocks noGrp="1"/>
          </p:cNvSpPr>
          <p:nvPr>
            <p:ph type="body" sz="half" idx="18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immagine 4"/>
          <p:cNvSpPr>
            <a:spLocks noGrp="1"/>
          </p:cNvSpPr>
          <p:nvPr>
            <p:ph type="pic" idx="19"/>
          </p:nvPr>
        </p:nvSpPr>
        <p:spPr/>
      </p:sp>
      <p:sp>
        <p:nvSpPr>
          <p:cNvPr id="6" name="Segnaposto immagine 5"/>
          <p:cNvSpPr>
            <a:spLocks noGrp="1"/>
          </p:cNvSpPr>
          <p:nvPr>
            <p:ph type="pic" idx="20"/>
          </p:nvPr>
        </p:nvSpPr>
        <p:spPr/>
      </p:sp>
      <p:sp>
        <p:nvSpPr>
          <p:cNvPr id="7" name="Segnaposto testo 6"/>
          <p:cNvSpPr>
            <a:spLocks noGrp="1"/>
          </p:cNvSpPr>
          <p:nvPr>
            <p:ph type="body" sz="half" idx="2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testo 7"/>
          <p:cNvSpPr>
            <a:spLocks noGrp="1"/>
          </p:cNvSpPr>
          <p:nvPr>
            <p:ph type="body" sz="half" idx="2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0061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half" idx="2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immagine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Segnaposto immagine 5"/>
          <p:cNvSpPr>
            <a:spLocks noGrp="1"/>
          </p:cNvSpPr>
          <p:nvPr>
            <p:ph type="pic" idx="19"/>
          </p:nvPr>
        </p:nvSpPr>
        <p:spPr/>
      </p:sp>
      <p:sp>
        <p:nvSpPr>
          <p:cNvPr id="7" name="Segnaposto immagine 6"/>
          <p:cNvSpPr>
            <a:spLocks noGrp="1"/>
          </p:cNvSpPr>
          <p:nvPr>
            <p:ph type="pic" idx="20"/>
          </p:nvPr>
        </p:nvSpPr>
        <p:spPr/>
      </p:sp>
      <p:sp>
        <p:nvSpPr>
          <p:cNvPr id="8" name="Segnaposto testo 7"/>
          <p:cNvSpPr>
            <a:spLocks noGrp="1"/>
          </p:cNvSpPr>
          <p:nvPr>
            <p:ph type="body" sz="half" idx="2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97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Segnaposto testo 3"/>
          <p:cNvSpPr>
            <a:spLocks noGrp="1"/>
          </p:cNvSpPr>
          <p:nvPr>
            <p:ph type="body" sz="half" idx="18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immagine 4"/>
          <p:cNvSpPr>
            <a:spLocks noGrp="1"/>
          </p:cNvSpPr>
          <p:nvPr>
            <p:ph type="pic" idx="19"/>
          </p:nvPr>
        </p:nvSpPr>
        <p:spPr/>
      </p:sp>
      <p:sp>
        <p:nvSpPr>
          <p:cNvPr id="6" name="Segnaposto immagine 5"/>
          <p:cNvSpPr>
            <a:spLocks noGrp="1"/>
          </p:cNvSpPr>
          <p:nvPr>
            <p:ph type="pic" idx="20"/>
          </p:nvPr>
        </p:nvSpPr>
        <p:spPr/>
      </p:sp>
      <p:sp>
        <p:nvSpPr>
          <p:cNvPr id="7" name="Segnaposto testo 6"/>
          <p:cNvSpPr>
            <a:spLocks noGrp="1"/>
          </p:cNvSpPr>
          <p:nvPr>
            <p:ph type="body" sz="half" idx="2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testo 7"/>
          <p:cNvSpPr>
            <a:spLocks noGrp="1"/>
          </p:cNvSpPr>
          <p:nvPr>
            <p:ph type="body" sz="half" idx="2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0061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half" idx="2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immagine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Segnaposto immagine 5"/>
          <p:cNvSpPr>
            <a:spLocks noGrp="1"/>
          </p:cNvSpPr>
          <p:nvPr>
            <p:ph type="pic" idx="19"/>
          </p:nvPr>
        </p:nvSpPr>
        <p:spPr/>
      </p:sp>
      <p:sp>
        <p:nvSpPr>
          <p:cNvPr id="7" name="Segnaposto immagine 6"/>
          <p:cNvSpPr>
            <a:spLocks noGrp="1"/>
          </p:cNvSpPr>
          <p:nvPr>
            <p:ph type="pic" idx="20"/>
          </p:nvPr>
        </p:nvSpPr>
        <p:spPr/>
      </p:sp>
      <p:sp>
        <p:nvSpPr>
          <p:cNvPr id="8" name="Segnaposto testo 7"/>
          <p:cNvSpPr>
            <a:spLocks noGrp="1"/>
          </p:cNvSpPr>
          <p:nvPr>
            <p:ph type="body" sz="half" idx="2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97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1462</TotalTime>
  <Words>0</Words>
  <Application>Microsoft Office PowerPoint</Application>
  <PresentationFormat>Presentazione su schermo (4:3)</PresentationFormat>
  <Paragraphs>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Quarkup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Luca Miraglia</dc:creator>
  <cp:lastModifiedBy>Maria Gentili</cp:lastModifiedBy>
  <cp:revision>28</cp:revision>
  <dcterms:created xsi:type="dcterms:W3CDTF">2014-12-02T11:52:29Z</dcterms:created>
  <dcterms:modified xsi:type="dcterms:W3CDTF">2016-04-13T08:40:05Z</dcterms:modified>
</cp:coreProperties>
</file>